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7" r:id="rId2"/>
  </p:sldMasterIdLst>
  <p:sldIdLst>
    <p:sldId id="290" r:id="rId3"/>
    <p:sldId id="262" r:id="rId4"/>
    <p:sldId id="257" r:id="rId5"/>
    <p:sldId id="258" r:id="rId6"/>
    <p:sldId id="330" r:id="rId7"/>
    <p:sldId id="331" r:id="rId8"/>
    <p:sldId id="273" r:id="rId9"/>
    <p:sldId id="275" r:id="rId10"/>
    <p:sldId id="315" r:id="rId11"/>
    <p:sldId id="294" r:id="rId12"/>
    <p:sldId id="296" r:id="rId13"/>
    <p:sldId id="298" r:id="rId14"/>
    <p:sldId id="299" r:id="rId15"/>
    <p:sldId id="300" r:id="rId16"/>
    <p:sldId id="313" r:id="rId17"/>
    <p:sldId id="314" r:id="rId18"/>
    <p:sldId id="301" r:id="rId19"/>
    <p:sldId id="317" r:id="rId20"/>
    <p:sldId id="302" r:id="rId21"/>
    <p:sldId id="303" r:id="rId22"/>
    <p:sldId id="304" r:id="rId23"/>
    <p:sldId id="305" r:id="rId24"/>
    <p:sldId id="324" r:id="rId25"/>
    <p:sldId id="306" r:id="rId26"/>
    <p:sldId id="307" r:id="rId27"/>
    <p:sldId id="316" r:id="rId28"/>
    <p:sldId id="308" r:id="rId29"/>
    <p:sldId id="309" r:id="rId30"/>
    <p:sldId id="318" r:id="rId31"/>
    <p:sldId id="328" r:id="rId32"/>
    <p:sldId id="332" r:id="rId33"/>
    <p:sldId id="320" r:id="rId34"/>
    <p:sldId id="335" r:id="rId35"/>
    <p:sldId id="336" r:id="rId36"/>
    <p:sldId id="337" r:id="rId37"/>
    <p:sldId id="333" r:id="rId38"/>
    <p:sldId id="334" r:id="rId39"/>
    <p:sldId id="289" r:id="rId40"/>
    <p:sldId id="261" r:id="rId4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Arial" charset="0"/>
      </a:defRPr>
    </a:lvl1pPr>
    <a:lvl2pPr marL="457200" algn="l" rtl="0" fontAlgn="base">
      <a:spcBef>
        <a:spcPct val="0"/>
      </a:spcBef>
      <a:spcAft>
        <a:spcPct val="0"/>
      </a:spcAft>
      <a:defRPr kern="1200">
        <a:solidFill>
          <a:schemeClr val="tx1"/>
        </a:solidFill>
        <a:latin typeface="Calibri" pitchFamily="34" charset="0"/>
        <a:ea typeface="宋体" pitchFamily="2" charset="-122"/>
        <a:cs typeface="Arial" charset="0"/>
      </a:defRPr>
    </a:lvl2pPr>
    <a:lvl3pPr marL="914400" algn="l" rtl="0" fontAlgn="base">
      <a:spcBef>
        <a:spcPct val="0"/>
      </a:spcBef>
      <a:spcAft>
        <a:spcPct val="0"/>
      </a:spcAft>
      <a:defRPr kern="1200">
        <a:solidFill>
          <a:schemeClr val="tx1"/>
        </a:solidFill>
        <a:latin typeface="Calibri" pitchFamily="34" charset="0"/>
        <a:ea typeface="宋体" pitchFamily="2" charset="-122"/>
        <a:cs typeface="Arial" charset="0"/>
      </a:defRPr>
    </a:lvl3pPr>
    <a:lvl4pPr marL="1371600" algn="l" rtl="0" fontAlgn="base">
      <a:spcBef>
        <a:spcPct val="0"/>
      </a:spcBef>
      <a:spcAft>
        <a:spcPct val="0"/>
      </a:spcAft>
      <a:defRPr kern="1200">
        <a:solidFill>
          <a:schemeClr val="tx1"/>
        </a:solidFill>
        <a:latin typeface="Calibri" pitchFamily="34" charset="0"/>
        <a:ea typeface="宋体" pitchFamily="2" charset="-122"/>
        <a:cs typeface="Arial" charset="0"/>
      </a:defRPr>
    </a:lvl4pPr>
    <a:lvl5pPr marL="1828800" algn="l" rtl="0" fontAlgn="base">
      <a:spcBef>
        <a:spcPct val="0"/>
      </a:spcBef>
      <a:spcAft>
        <a:spcPct val="0"/>
      </a:spcAft>
      <a:defRPr kern="1200">
        <a:solidFill>
          <a:schemeClr val="tx1"/>
        </a:solidFill>
        <a:latin typeface="Calibri" pitchFamily="34" charset="0"/>
        <a:ea typeface="宋体" pitchFamily="2" charset="-122"/>
        <a:cs typeface="Arial" charset="0"/>
      </a:defRPr>
    </a:lvl5pPr>
    <a:lvl6pPr marL="2286000" algn="l" defTabSz="914400" rtl="0" eaLnBrk="1" latinLnBrk="0" hangingPunct="1">
      <a:defRPr kern="1200">
        <a:solidFill>
          <a:schemeClr val="tx1"/>
        </a:solidFill>
        <a:latin typeface="Calibri" pitchFamily="34" charset="0"/>
        <a:ea typeface="宋体" pitchFamily="2" charset="-122"/>
        <a:cs typeface="Arial" charset="0"/>
      </a:defRPr>
    </a:lvl6pPr>
    <a:lvl7pPr marL="2743200" algn="l" defTabSz="914400" rtl="0" eaLnBrk="1" latinLnBrk="0" hangingPunct="1">
      <a:defRPr kern="1200">
        <a:solidFill>
          <a:schemeClr val="tx1"/>
        </a:solidFill>
        <a:latin typeface="Calibri" pitchFamily="34" charset="0"/>
        <a:ea typeface="宋体" pitchFamily="2" charset="-122"/>
        <a:cs typeface="Arial" charset="0"/>
      </a:defRPr>
    </a:lvl7pPr>
    <a:lvl8pPr marL="3200400" algn="l" defTabSz="914400" rtl="0" eaLnBrk="1" latinLnBrk="0" hangingPunct="1">
      <a:defRPr kern="1200">
        <a:solidFill>
          <a:schemeClr val="tx1"/>
        </a:solidFill>
        <a:latin typeface="Calibri" pitchFamily="34" charset="0"/>
        <a:ea typeface="宋体" pitchFamily="2" charset="-122"/>
        <a:cs typeface="Arial" charset="0"/>
      </a:defRPr>
    </a:lvl8pPr>
    <a:lvl9pPr marL="3657600" algn="l" defTabSz="914400" rtl="0" eaLnBrk="1" latinLnBrk="0" hangingPunct="1">
      <a:defRPr kern="1200">
        <a:solidFill>
          <a:schemeClr val="tx1"/>
        </a:solidFill>
        <a:latin typeface="Calibri" pitchFamily="34" charset="0"/>
        <a:ea typeface="宋体" pitchFamily="2" charset="-122"/>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gyuliang"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9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5" d="100"/>
          <a:sy n="145" d="100"/>
        </p:scale>
        <p:origin x="-630"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plotArea>
      <c:layout/>
      <c:barChart>
        <c:barDir val="col"/>
        <c:grouping val="clustered"/>
        <c:ser>
          <c:idx val="0"/>
          <c:order val="0"/>
          <c:tx>
            <c:strRef>
              <c:f>Sheet1!$B$1</c:f>
              <c:strCache>
                <c:ptCount val="1"/>
                <c:pt idx="0">
                  <c:v>Applications</c:v>
                </c:pt>
              </c:strCache>
            </c:strRef>
          </c:tx>
          <c:spPr>
            <a:solidFill>
              <a:srgbClr val="FFFF00"/>
            </a:solidFill>
          </c:spPr>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698119</c:v>
                </c:pt>
                <c:pt idx="1">
                  <c:v>830477</c:v>
                </c:pt>
                <c:pt idx="2">
                  <c:v>1072187</c:v>
                </c:pt>
                <c:pt idx="3">
                  <c:v>1416785</c:v>
                </c:pt>
                <c:pt idx="4">
                  <c:v>1648316</c:v>
                </c:pt>
                <c:pt idx="5">
                  <c:v>1881546</c:v>
                </c:pt>
              </c:numCache>
            </c:numRef>
          </c:val>
        </c:ser>
        <c:ser>
          <c:idx val="1"/>
          <c:order val="1"/>
          <c:tx>
            <c:strRef>
              <c:f>Sheet1!$C$1</c:f>
              <c:strCache>
                <c:ptCount val="1"/>
                <c:pt idx="0">
                  <c:v>Registrations</c:v>
                </c:pt>
              </c:strCache>
            </c:strRef>
          </c:tx>
          <c:spPr>
            <a:solidFill>
              <a:srgbClr val="92D050"/>
            </a:solidFill>
          </c:spPr>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General</c:formatCode>
                <c:ptCount val="6"/>
                <c:pt idx="0">
                  <c:v>403469</c:v>
                </c:pt>
                <c:pt idx="1">
                  <c:v>837643</c:v>
                </c:pt>
                <c:pt idx="2">
                  <c:v>1349237</c:v>
                </c:pt>
                <c:pt idx="3">
                  <c:v>1022698</c:v>
                </c:pt>
                <c:pt idx="4">
                  <c:v>1004897</c:v>
                </c:pt>
                <c:pt idx="5">
                  <c:v>996724</c:v>
                </c:pt>
              </c:numCache>
            </c:numRef>
          </c:val>
        </c:ser>
        <c:ser>
          <c:idx val="2"/>
          <c:order val="2"/>
          <c:tx>
            <c:strRef>
              <c:f>Sheet1!$D$1</c:f>
              <c:strCache>
                <c:ptCount val="1"/>
                <c:pt idx="0">
                  <c:v>Total Refusals</c:v>
                </c:pt>
              </c:strCache>
            </c:strRef>
          </c:tx>
          <c:spPr>
            <a:solidFill>
              <a:srgbClr val="00B0F0"/>
            </a:solidFill>
            <a:ln>
              <a:solidFill>
                <a:srgbClr val="FFC000"/>
              </a:solidFill>
            </a:ln>
          </c:spPr>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General</c:formatCode>
                <c:ptCount val="6"/>
                <c:pt idx="0">
                  <c:v>146720</c:v>
                </c:pt>
                <c:pt idx="1">
                  <c:v>285225</c:v>
                </c:pt>
                <c:pt idx="2">
                  <c:v>289269</c:v>
                </c:pt>
                <c:pt idx="3">
                  <c:v>221182</c:v>
                </c:pt>
                <c:pt idx="4">
                  <c:v>228715</c:v>
                </c:pt>
                <c:pt idx="5">
                  <c:v>262185</c:v>
                </c:pt>
              </c:numCache>
            </c:numRef>
          </c:val>
        </c:ser>
        <c:axId val="85289216"/>
        <c:axId val="85340160"/>
      </c:barChart>
      <c:catAx>
        <c:axId val="85289216"/>
        <c:scaling>
          <c:orientation val="minMax"/>
        </c:scaling>
        <c:axPos val="b"/>
        <c:numFmt formatCode="General" sourceLinked="1"/>
        <c:majorTickMark val="none"/>
        <c:tickLblPos val="nextTo"/>
        <c:crossAx val="85340160"/>
        <c:crosses val="autoZero"/>
        <c:auto val="1"/>
        <c:lblAlgn val="ctr"/>
        <c:lblOffset val="100"/>
      </c:catAx>
      <c:valAx>
        <c:axId val="85340160"/>
        <c:scaling>
          <c:orientation val="minMax"/>
        </c:scaling>
        <c:axPos val="l"/>
        <c:majorGridlines/>
        <c:numFmt formatCode="General" sourceLinked="1"/>
        <c:majorTickMark val="none"/>
        <c:tickLblPos val="nextTo"/>
        <c:spPr>
          <a:noFill/>
        </c:spPr>
        <c:txPr>
          <a:bodyPr/>
          <a:lstStyle/>
          <a:p>
            <a:pPr>
              <a:defRPr sz="1200">
                <a:latin typeface="Arial" pitchFamily="34" charset="0"/>
                <a:cs typeface="Arial" pitchFamily="34" charset="0"/>
              </a:defRPr>
            </a:pPr>
            <a:endParaRPr lang="zh-CN"/>
          </a:p>
        </c:txPr>
        <c:crossAx val="85289216"/>
        <c:crosses val="autoZero"/>
        <c:crossBetween val="between"/>
      </c:valAx>
      <c:dTable>
        <c:showHorzBorder val="1"/>
        <c:showVertBorder val="1"/>
        <c:showOutline val="1"/>
        <c:showKeys val="1"/>
        <c:txPr>
          <a:bodyPr/>
          <a:lstStyle/>
          <a:p>
            <a:pPr rtl="0">
              <a:defRPr sz="1200">
                <a:latin typeface="Arial" pitchFamily="34" charset="0"/>
                <a:cs typeface="Arial" pitchFamily="34" charset="0"/>
              </a:defRPr>
            </a:pPr>
            <a:endParaRPr lang="zh-CN"/>
          </a:p>
        </c:txPr>
      </c:dTable>
      <c:spPr>
        <a:noFill/>
        <a:ln>
          <a:noFill/>
        </a:ln>
      </c:spPr>
    </c:plotArea>
    <c:plotVisOnly val="1"/>
    <c:dispBlanksAs val="gap"/>
  </c:chart>
  <c:spPr>
    <a:noFill/>
    <a:ln>
      <a:noFill/>
    </a:ln>
  </c:spPr>
  <c:txPr>
    <a:bodyPr/>
    <a:lstStyle/>
    <a:p>
      <a:pPr>
        <a:defRPr sz="1794">
          <a:latin typeface="Arial" pitchFamily="34" charset="0"/>
          <a:cs typeface="Arial" pitchFamily="34" charset="0"/>
        </a:defRPr>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80992-44ED-4996-9AD3-9B31FEC60AD0}" type="doc">
      <dgm:prSet loTypeId="urn:microsoft.com/office/officeart/2005/8/layout/process3" loCatId="process" qsTypeId="urn:microsoft.com/office/officeart/2005/8/quickstyle/simple1#5" qsCatId="simple" csTypeId="urn:microsoft.com/office/officeart/2005/8/colors/accent1_2#5" csCatId="accent1" phldr="1"/>
      <dgm:spPr/>
      <dgm:t>
        <a:bodyPr/>
        <a:lstStyle/>
        <a:p>
          <a:endParaRPr lang="zh-CN" altLang="en-US"/>
        </a:p>
      </dgm:t>
    </dgm:pt>
    <dgm:pt modelId="{68160D1C-F768-413E-8D8C-A6D22D1DF0A5}">
      <dgm:prSet phldrT="[文本]" custT="1"/>
      <dgm:spPr>
        <a:solidFill>
          <a:srgbClr val="92D050"/>
        </a:solidFill>
        <a:ln>
          <a:solidFill>
            <a:srgbClr val="FFFF00"/>
          </a:solidFill>
        </a:ln>
      </dgm:spPr>
      <dgm:t>
        <a:bodyPr/>
        <a:lstStyle/>
        <a:p>
          <a:pPr algn="ctr"/>
          <a:r>
            <a:rPr lang="en-US" altLang="zh-CN" sz="1200" b="1" dirty="0" smtClean="0">
              <a:solidFill>
                <a:schemeClr val="tx1"/>
              </a:solidFill>
              <a:latin typeface="微软雅黑" pitchFamily="34" charset="-122"/>
              <a:ea typeface="微软雅黑" pitchFamily="34" charset="-122"/>
            </a:rPr>
            <a:t>TMO</a:t>
          </a:r>
          <a:endParaRPr lang="zh-CN" altLang="en-US" sz="1200" b="1" dirty="0">
            <a:solidFill>
              <a:schemeClr val="tx1"/>
            </a:solidFill>
            <a:latin typeface="微软雅黑" pitchFamily="34" charset="-122"/>
            <a:ea typeface="微软雅黑" pitchFamily="34" charset="-122"/>
          </a:endParaRPr>
        </a:p>
      </dgm:t>
    </dgm:pt>
    <dgm:pt modelId="{69D8462C-16DD-46DC-9F49-4D7BCDCB9167}" type="parTrans" cxnId="{B3473ECF-B2DE-4814-8197-BD43C8F0D7E2}">
      <dgm:prSet/>
      <dgm:spPr/>
      <dgm:t>
        <a:bodyPr/>
        <a:lstStyle/>
        <a:p>
          <a:endParaRPr lang="zh-CN" altLang="en-US" sz="1000">
            <a:solidFill>
              <a:schemeClr val="tx1"/>
            </a:solidFill>
            <a:latin typeface="微软雅黑" pitchFamily="34" charset="-122"/>
            <a:ea typeface="微软雅黑" pitchFamily="34" charset="-122"/>
          </a:endParaRPr>
        </a:p>
      </dgm:t>
    </dgm:pt>
    <dgm:pt modelId="{9BC9C9EF-0CB3-480E-9C1C-BA01678F8003}" type="sibTrans" cxnId="{B3473ECF-B2DE-4814-8197-BD43C8F0D7E2}">
      <dgm:prSet custT="1"/>
      <dgm:spPr>
        <a:solidFill>
          <a:srgbClr val="92D050"/>
        </a:solidFill>
      </dgm:spPr>
      <dgm:t>
        <a:bodyPr/>
        <a:lstStyle/>
        <a:p>
          <a:endParaRPr lang="zh-CN" altLang="en-US" sz="1000">
            <a:solidFill>
              <a:schemeClr val="tx1"/>
            </a:solidFill>
            <a:latin typeface="微软雅黑" pitchFamily="34" charset="-122"/>
            <a:ea typeface="微软雅黑" pitchFamily="34" charset="-122"/>
          </a:endParaRPr>
        </a:p>
      </dgm:t>
    </dgm:pt>
    <dgm:pt modelId="{D8F34363-C1BF-4C30-893E-EE813F055642}">
      <dgm:prSet phldrT="[文本]"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dgm:spPr>
      <dgm:t>
        <a:bodyPr anchor="ctr"/>
        <a:lstStyle/>
        <a:p>
          <a:pPr algn="ctr"/>
          <a:r>
            <a:rPr lang="en-US" altLang="zh-CN" sz="1200" dirty="0" smtClean="0">
              <a:solidFill>
                <a:schemeClr val="tx1"/>
              </a:solidFill>
              <a:latin typeface="微软雅黑" pitchFamily="34" charset="-122"/>
              <a:ea typeface="微软雅黑" pitchFamily="34" charset="-122"/>
            </a:rPr>
            <a:t>Opposition</a:t>
          </a:r>
          <a:endParaRPr lang="zh-CN" altLang="en-US" sz="1200" dirty="0">
            <a:solidFill>
              <a:schemeClr val="tx1"/>
            </a:solidFill>
            <a:latin typeface="微软雅黑" pitchFamily="34" charset="-122"/>
            <a:ea typeface="微软雅黑" pitchFamily="34" charset="-122"/>
          </a:endParaRPr>
        </a:p>
      </dgm:t>
    </dgm:pt>
    <dgm:pt modelId="{02B36639-EAE0-49D7-BC06-3BB0B88F040C}" type="parTrans" cxnId="{ECE051D4-240F-4638-B73F-3459C0F451BE}">
      <dgm:prSet/>
      <dgm:spPr/>
      <dgm:t>
        <a:bodyPr/>
        <a:lstStyle/>
        <a:p>
          <a:endParaRPr lang="zh-CN" altLang="en-US" sz="1000"/>
        </a:p>
      </dgm:t>
    </dgm:pt>
    <dgm:pt modelId="{074BE4E9-5E2D-40C0-92A7-45DC5ADDD7F5}" type="sibTrans" cxnId="{ECE051D4-240F-4638-B73F-3459C0F451BE}">
      <dgm:prSet/>
      <dgm:spPr/>
      <dgm:t>
        <a:bodyPr/>
        <a:lstStyle/>
        <a:p>
          <a:endParaRPr lang="zh-CN" altLang="en-US" sz="1000"/>
        </a:p>
      </dgm:t>
    </dgm:pt>
    <dgm:pt modelId="{BCBD7E9E-980D-46AB-8F95-0D1D4EB9563F}">
      <dgm:prSet phldrT="[文本]" custT="1"/>
      <dgm:spPr>
        <a:solidFill>
          <a:srgbClr val="92D050"/>
        </a:solidFill>
        <a:ln>
          <a:solidFill>
            <a:srgbClr val="FFFF00"/>
          </a:solidFill>
        </a:ln>
      </dgm:spPr>
      <dgm:t>
        <a:bodyPr/>
        <a:lstStyle/>
        <a:p>
          <a:pPr algn="ctr"/>
          <a:r>
            <a:rPr lang="en-US" altLang="zh-CN" sz="1200" b="1" dirty="0" smtClean="0">
              <a:solidFill>
                <a:schemeClr val="tx1"/>
              </a:solidFill>
              <a:latin typeface="微软雅黑" pitchFamily="34" charset="-122"/>
              <a:ea typeface="微软雅黑" pitchFamily="34" charset="-122"/>
            </a:rPr>
            <a:t>TRAB</a:t>
          </a:r>
          <a:endParaRPr lang="zh-CN" altLang="en-US" sz="1200" b="1" dirty="0">
            <a:solidFill>
              <a:schemeClr val="tx1"/>
            </a:solidFill>
            <a:latin typeface="微软雅黑" pitchFamily="34" charset="-122"/>
            <a:ea typeface="微软雅黑" pitchFamily="34" charset="-122"/>
          </a:endParaRPr>
        </a:p>
      </dgm:t>
    </dgm:pt>
    <dgm:pt modelId="{8990C93D-0462-492E-81B8-74940D71F0A7}" type="parTrans" cxnId="{2F068423-EBFF-4811-91C9-DDFD671909D6}">
      <dgm:prSet/>
      <dgm:spPr/>
      <dgm:t>
        <a:bodyPr/>
        <a:lstStyle/>
        <a:p>
          <a:endParaRPr lang="zh-CN" altLang="en-US" sz="1000"/>
        </a:p>
      </dgm:t>
    </dgm:pt>
    <dgm:pt modelId="{AC822F3F-28BD-404F-95EB-D5D9373B67D1}" type="sibTrans" cxnId="{2F068423-EBFF-4811-91C9-DDFD671909D6}">
      <dgm:prSet custT="1"/>
      <dgm:spPr>
        <a:solidFill>
          <a:srgbClr val="92D050"/>
        </a:solidFill>
      </dgm:spPr>
      <dgm:t>
        <a:bodyPr/>
        <a:lstStyle/>
        <a:p>
          <a:endParaRPr lang="zh-CN" altLang="en-US" sz="1000"/>
        </a:p>
      </dgm:t>
    </dgm:pt>
    <dgm:pt modelId="{79F56C0D-5EC6-46CE-BE25-47A3550BCD09}">
      <dgm:prSet phldrT="[文本]"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dgm:spPr>
      <dgm:t>
        <a:bodyPr anchor="ctr"/>
        <a:lstStyle/>
        <a:p>
          <a:pPr algn="ctr"/>
          <a:r>
            <a:rPr lang="en-US" altLang="zh-CN" sz="1200" b="1" dirty="0" smtClean="0">
              <a:solidFill>
                <a:schemeClr val="tx1"/>
              </a:solidFill>
              <a:latin typeface="微软雅黑" pitchFamily="34" charset="-122"/>
              <a:ea typeface="微软雅黑" pitchFamily="34" charset="-122"/>
            </a:rPr>
            <a:t>Review of Opposition</a:t>
          </a:r>
          <a:endParaRPr lang="zh-CN" altLang="en-US" sz="1200" b="1" dirty="0">
            <a:solidFill>
              <a:schemeClr val="tx1"/>
            </a:solidFill>
            <a:latin typeface="微软雅黑" pitchFamily="34" charset="-122"/>
            <a:ea typeface="微软雅黑" pitchFamily="34" charset="-122"/>
          </a:endParaRPr>
        </a:p>
      </dgm:t>
    </dgm:pt>
    <dgm:pt modelId="{7A9D9EE3-BCE1-4345-B948-715D3E281EFE}" type="parTrans" cxnId="{F50AB25E-B1FC-434C-BB9E-B13F9E99B63F}">
      <dgm:prSet/>
      <dgm:spPr/>
      <dgm:t>
        <a:bodyPr/>
        <a:lstStyle/>
        <a:p>
          <a:endParaRPr lang="zh-CN" altLang="en-US" sz="1000"/>
        </a:p>
      </dgm:t>
    </dgm:pt>
    <dgm:pt modelId="{9F13C0D7-FF84-4389-B985-EDC35868FF5B}" type="sibTrans" cxnId="{F50AB25E-B1FC-434C-BB9E-B13F9E99B63F}">
      <dgm:prSet/>
      <dgm:spPr/>
      <dgm:t>
        <a:bodyPr/>
        <a:lstStyle/>
        <a:p>
          <a:endParaRPr lang="zh-CN" altLang="en-US" sz="1000"/>
        </a:p>
      </dgm:t>
    </dgm:pt>
    <dgm:pt modelId="{63DCF34B-9DC4-45DA-B141-682C2C3F8200}">
      <dgm:prSet phldrT="[文本]" custT="1"/>
      <dgm:spPr>
        <a:solidFill>
          <a:srgbClr val="92D050"/>
        </a:solidFill>
        <a:ln>
          <a:solidFill>
            <a:srgbClr val="FFFF00"/>
          </a:solidFill>
        </a:ln>
      </dgm:spPr>
      <dgm:t>
        <a:bodyPr/>
        <a:lstStyle/>
        <a:p>
          <a:r>
            <a:rPr lang="en-US" altLang="ja-JP" sz="1000" b="1" dirty="0" smtClean="0">
              <a:solidFill>
                <a:schemeClr val="tx1"/>
              </a:solidFill>
              <a:latin typeface="微软雅黑" pitchFamily="34" charset="-122"/>
              <a:ea typeface="微软雅黑" pitchFamily="34" charset="-122"/>
            </a:rPr>
            <a:t>Beijing Intermediate Court</a:t>
          </a:r>
          <a:endParaRPr lang="zh-CN" altLang="en-US" sz="1000" b="1" dirty="0">
            <a:solidFill>
              <a:schemeClr val="tx1"/>
            </a:solidFill>
            <a:latin typeface="微软雅黑" pitchFamily="34" charset="-122"/>
            <a:ea typeface="微软雅黑" pitchFamily="34" charset="-122"/>
          </a:endParaRPr>
        </a:p>
      </dgm:t>
    </dgm:pt>
    <dgm:pt modelId="{FB9820E7-C7D3-4676-99F6-2FE1C06911E5}" type="parTrans" cxnId="{9E8072BF-1654-4CE2-8033-DEF2C3533670}">
      <dgm:prSet/>
      <dgm:spPr/>
      <dgm:t>
        <a:bodyPr/>
        <a:lstStyle/>
        <a:p>
          <a:endParaRPr lang="zh-CN" altLang="en-US" sz="1000"/>
        </a:p>
      </dgm:t>
    </dgm:pt>
    <dgm:pt modelId="{A717FA18-C835-45F6-A2DA-6F2DD8AC1D11}" type="sibTrans" cxnId="{9E8072BF-1654-4CE2-8033-DEF2C3533670}">
      <dgm:prSet custT="1"/>
      <dgm:spPr>
        <a:solidFill>
          <a:srgbClr val="92D050"/>
        </a:solidFill>
      </dgm:spPr>
      <dgm:t>
        <a:bodyPr/>
        <a:lstStyle/>
        <a:p>
          <a:endParaRPr lang="zh-CN" altLang="en-US" sz="1000"/>
        </a:p>
      </dgm:t>
    </dgm:pt>
    <dgm:pt modelId="{B31955F6-6CBF-4AF5-94E2-C29FD55C7E51}">
      <dgm:prSet phldrT="[文本]"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dgm:spPr>
      <dgm:t>
        <a:bodyPr anchor="ctr"/>
        <a:lstStyle/>
        <a:p>
          <a:pPr algn="ctr"/>
          <a:r>
            <a:rPr lang="en-US" altLang="zh-CN" sz="1200" b="1" dirty="0" smtClean="0">
              <a:solidFill>
                <a:schemeClr val="tx1"/>
              </a:solidFill>
              <a:latin typeface="微软雅黑" pitchFamily="34" charset="-122"/>
              <a:ea typeface="微软雅黑" pitchFamily="34" charset="-122"/>
            </a:rPr>
            <a:t>Administrative litigation</a:t>
          </a:r>
          <a:endParaRPr lang="zh-CN" altLang="en-US" sz="1200" b="1" dirty="0">
            <a:solidFill>
              <a:schemeClr val="tx1"/>
            </a:solidFill>
            <a:latin typeface="微软雅黑" pitchFamily="34" charset="-122"/>
            <a:ea typeface="微软雅黑" pitchFamily="34" charset="-122"/>
          </a:endParaRPr>
        </a:p>
      </dgm:t>
    </dgm:pt>
    <dgm:pt modelId="{EF29E718-2780-4565-92DE-9DA4D875F198}" type="parTrans" cxnId="{0E2156DA-D7C1-4D08-9844-3FBAA7E796E8}">
      <dgm:prSet/>
      <dgm:spPr/>
      <dgm:t>
        <a:bodyPr/>
        <a:lstStyle/>
        <a:p>
          <a:endParaRPr lang="zh-CN" altLang="en-US" sz="1000"/>
        </a:p>
      </dgm:t>
    </dgm:pt>
    <dgm:pt modelId="{08B323BF-3B61-48D0-9451-3C1DF53363E6}" type="sibTrans" cxnId="{0E2156DA-D7C1-4D08-9844-3FBAA7E796E8}">
      <dgm:prSet/>
      <dgm:spPr/>
      <dgm:t>
        <a:bodyPr/>
        <a:lstStyle/>
        <a:p>
          <a:endParaRPr lang="zh-CN" altLang="en-US" sz="1000"/>
        </a:p>
      </dgm:t>
    </dgm:pt>
    <dgm:pt modelId="{8C4BE9A5-EE76-4802-8205-8FF54A0C4C23}">
      <dgm:prSet phldrT="[文本]"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dgm:spPr>
      <dgm:t>
        <a:bodyPr anchor="ctr"/>
        <a:lstStyle/>
        <a:p>
          <a:pPr algn="ctr"/>
          <a:r>
            <a:rPr lang="en-US" altLang="zh-CN" sz="1200" b="1" dirty="0" smtClean="0">
              <a:solidFill>
                <a:schemeClr val="tx1"/>
              </a:solidFill>
              <a:latin typeface="微软雅黑" pitchFamily="34" charset="-122"/>
              <a:ea typeface="微软雅黑" pitchFamily="34" charset="-122"/>
            </a:rPr>
            <a:t>TM Infringement litigation</a:t>
          </a:r>
          <a:r>
            <a:rPr lang="zh-CN" altLang="en-US" sz="1200" b="1" dirty="0" smtClean="0">
              <a:solidFill>
                <a:schemeClr val="tx1"/>
              </a:solidFill>
              <a:latin typeface="微软雅黑" pitchFamily="34" charset="-122"/>
              <a:ea typeface="微软雅黑" pitchFamily="34" charset="-122"/>
            </a:rPr>
            <a:t>（</a:t>
          </a:r>
          <a:r>
            <a:rPr lang="en-US" altLang="zh-CN" sz="1200" b="1" dirty="0" smtClean="0">
              <a:solidFill>
                <a:schemeClr val="tx1"/>
              </a:solidFill>
              <a:latin typeface="微软雅黑" pitchFamily="34" charset="-122"/>
              <a:ea typeface="微软雅黑" pitchFamily="34" charset="-122"/>
            </a:rPr>
            <a:t>1</a:t>
          </a:r>
          <a:r>
            <a:rPr lang="en-US" altLang="zh-CN" sz="1200" b="1" baseline="30000" dirty="0" smtClean="0">
              <a:solidFill>
                <a:schemeClr val="tx1"/>
              </a:solidFill>
              <a:latin typeface="微软雅黑" pitchFamily="34" charset="-122"/>
              <a:ea typeface="微软雅黑" pitchFamily="34" charset="-122"/>
            </a:rPr>
            <a:t>st</a:t>
          </a:r>
          <a:r>
            <a:rPr lang="en-US" altLang="zh-CN" sz="1200" b="1" dirty="0" smtClean="0">
              <a:solidFill>
                <a:schemeClr val="tx1"/>
              </a:solidFill>
              <a:latin typeface="微软雅黑" pitchFamily="34" charset="-122"/>
              <a:ea typeface="微软雅黑" pitchFamily="34" charset="-122"/>
            </a:rPr>
            <a:t> instance</a:t>
          </a:r>
          <a:r>
            <a:rPr lang="zh-CN" altLang="en-US" sz="1200" b="1" dirty="0" smtClean="0">
              <a:solidFill>
                <a:schemeClr val="tx1"/>
              </a:solidFill>
              <a:latin typeface="微软雅黑" pitchFamily="34" charset="-122"/>
              <a:ea typeface="微软雅黑" pitchFamily="34" charset="-122"/>
            </a:rPr>
            <a:t>）</a:t>
          </a:r>
          <a:r>
            <a:rPr lang="en-US" altLang="zh-CN" sz="1200" b="1" dirty="0" smtClean="0">
              <a:solidFill>
                <a:schemeClr val="tx1"/>
              </a:solidFill>
              <a:latin typeface="微软雅黑" pitchFamily="34" charset="-122"/>
              <a:ea typeface="微软雅黑" pitchFamily="34" charset="-122"/>
            </a:rPr>
            <a:t> </a:t>
          </a:r>
          <a:endParaRPr lang="zh-CN" altLang="en-US" sz="1200" b="1" dirty="0">
            <a:solidFill>
              <a:schemeClr val="tx1"/>
            </a:solidFill>
            <a:latin typeface="微软雅黑" pitchFamily="34" charset="-122"/>
            <a:ea typeface="微软雅黑" pitchFamily="34" charset="-122"/>
          </a:endParaRPr>
        </a:p>
      </dgm:t>
    </dgm:pt>
    <dgm:pt modelId="{E0341B9B-0630-433E-9D8A-22D8548A7020}" type="parTrans" cxnId="{04EF10A2-140F-45DE-AA0E-94BB8C1AAE93}">
      <dgm:prSet/>
      <dgm:spPr/>
      <dgm:t>
        <a:bodyPr/>
        <a:lstStyle/>
        <a:p>
          <a:endParaRPr lang="zh-CN" altLang="en-US" sz="1000"/>
        </a:p>
      </dgm:t>
    </dgm:pt>
    <dgm:pt modelId="{F20D2D2D-EF61-4D4D-82FB-A3137ED51D7D}" type="sibTrans" cxnId="{04EF10A2-140F-45DE-AA0E-94BB8C1AAE93}">
      <dgm:prSet/>
      <dgm:spPr/>
      <dgm:t>
        <a:bodyPr/>
        <a:lstStyle/>
        <a:p>
          <a:endParaRPr lang="zh-CN" altLang="en-US" sz="1000"/>
        </a:p>
      </dgm:t>
    </dgm:pt>
    <dgm:pt modelId="{1BB91379-4538-4B2C-A35B-9FF058BCE854}">
      <dgm:prSet custT="1"/>
      <dgm:spPr>
        <a:solidFill>
          <a:srgbClr val="92D050"/>
        </a:solidFill>
        <a:ln>
          <a:solidFill>
            <a:srgbClr val="FFFF00"/>
          </a:solidFill>
        </a:ln>
      </dgm:spPr>
      <dgm:t>
        <a:bodyPr/>
        <a:lstStyle/>
        <a:p>
          <a:r>
            <a:rPr lang="en-US" altLang="ja-JP" sz="1200" b="1" dirty="0" smtClean="0">
              <a:solidFill>
                <a:schemeClr val="tx1"/>
              </a:solidFill>
              <a:latin typeface="微软雅黑" pitchFamily="34" charset="-122"/>
              <a:ea typeface="微软雅黑" pitchFamily="34" charset="-122"/>
            </a:rPr>
            <a:t>Beijing High Court</a:t>
          </a:r>
          <a:endParaRPr lang="zh-CN" altLang="en-US" sz="1200" b="1" dirty="0">
            <a:solidFill>
              <a:schemeClr val="tx1"/>
            </a:solidFill>
            <a:latin typeface="微软雅黑" pitchFamily="34" charset="-122"/>
            <a:ea typeface="微软雅黑" pitchFamily="34" charset="-122"/>
          </a:endParaRPr>
        </a:p>
      </dgm:t>
    </dgm:pt>
    <dgm:pt modelId="{6F505491-4C46-4CC9-9351-B8FC37EDA2D2}" type="parTrans" cxnId="{9A9A9EFA-DCFD-401F-9F99-568A0409C296}">
      <dgm:prSet/>
      <dgm:spPr/>
      <dgm:t>
        <a:bodyPr/>
        <a:lstStyle/>
        <a:p>
          <a:endParaRPr lang="zh-CN" altLang="en-US" sz="1000"/>
        </a:p>
      </dgm:t>
    </dgm:pt>
    <dgm:pt modelId="{6F7203F7-8979-4C00-AE6A-1A1222F56700}" type="sibTrans" cxnId="{9A9A9EFA-DCFD-401F-9F99-568A0409C296}">
      <dgm:prSet/>
      <dgm:spPr/>
      <dgm:t>
        <a:bodyPr/>
        <a:lstStyle/>
        <a:p>
          <a:endParaRPr lang="zh-CN" altLang="en-US" sz="1000"/>
        </a:p>
      </dgm:t>
    </dgm:pt>
    <dgm:pt modelId="{8658F5D6-A65E-4462-A627-7ECD9745C10A}">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dgm:spPr>
      <dgm:t>
        <a:bodyPr anchor="ctr"/>
        <a:lstStyle/>
        <a:p>
          <a:pPr algn="ctr"/>
          <a:r>
            <a:rPr lang="en-US" altLang="zh-CN" sz="1200" b="1" dirty="0" smtClean="0">
              <a:solidFill>
                <a:schemeClr val="tx1"/>
              </a:solidFill>
              <a:latin typeface="微软雅黑" pitchFamily="34" charset="-122"/>
              <a:ea typeface="微软雅黑" pitchFamily="34" charset="-122"/>
            </a:rPr>
            <a:t>Administrative litigation</a:t>
          </a:r>
          <a:endParaRPr lang="zh-CN" altLang="en-US" sz="1200" b="1" dirty="0">
            <a:solidFill>
              <a:schemeClr val="tx1"/>
            </a:solidFill>
          </a:endParaRPr>
        </a:p>
      </dgm:t>
    </dgm:pt>
    <dgm:pt modelId="{9EDF2588-6D40-4CAD-A303-C10522A99846}" type="parTrans" cxnId="{68FEDADA-D895-4FC7-8AC8-FD59783B2580}">
      <dgm:prSet/>
      <dgm:spPr/>
      <dgm:t>
        <a:bodyPr/>
        <a:lstStyle/>
        <a:p>
          <a:endParaRPr lang="zh-CN" altLang="en-US" sz="1000"/>
        </a:p>
      </dgm:t>
    </dgm:pt>
    <dgm:pt modelId="{CB04F2B5-29FD-4144-89B2-644891238AF3}" type="sibTrans" cxnId="{68FEDADA-D895-4FC7-8AC8-FD59783B2580}">
      <dgm:prSet/>
      <dgm:spPr/>
      <dgm:t>
        <a:bodyPr/>
        <a:lstStyle/>
        <a:p>
          <a:endParaRPr lang="zh-CN" altLang="en-US" sz="1000"/>
        </a:p>
      </dgm:t>
    </dgm:pt>
    <dgm:pt modelId="{F617A26D-6862-43C2-854B-14505EDC0101}">
      <dgm:prSet custT="1"/>
      <dgm:spPr/>
      <dgm:t>
        <a:bodyPr/>
        <a:lstStyle/>
        <a:p>
          <a:pPr algn="ctr"/>
          <a:r>
            <a:rPr lang="en-US" altLang="zh-CN" sz="1200" b="1" dirty="0" smtClean="0">
              <a:solidFill>
                <a:schemeClr val="tx1"/>
              </a:solidFill>
              <a:latin typeface="微软雅黑" pitchFamily="34" charset="-122"/>
              <a:ea typeface="微软雅黑" pitchFamily="34" charset="-122"/>
            </a:rPr>
            <a:t>TM Infringement litigation</a:t>
          </a:r>
          <a:r>
            <a:rPr lang="zh-CN" altLang="en-US" sz="1200" b="1" dirty="0" smtClean="0">
              <a:solidFill>
                <a:schemeClr val="tx1"/>
              </a:solidFill>
              <a:latin typeface="微软雅黑" pitchFamily="34" charset="-122"/>
              <a:ea typeface="微软雅黑" pitchFamily="34" charset="-122"/>
            </a:rPr>
            <a:t>（</a:t>
          </a:r>
          <a:r>
            <a:rPr lang="en-US" altLang="zh-CN" sz="1200" b="1" dirty="0" smtClean="0">
              <a:solidFill>
                <a:schemeClr val="tx1"/>
              </a:solidFill>
              <a:latin typeface="微软雅黑" pitchFamily="34" charset="-122"/>
              <a:ea typeface="微软雅黑" pitchFamily="34" charset="-122"/>
            </a:rPr>
            <a:t>2</a:t>
          </a:r>
          <a:r>
            <a:rPr lang="en-US" altLang="zh-CN" sz="1200" b="1" baseline="30000" dirty="0" smtClean="0">
              <a:solidFill>
                <a:schemeClr val="tx1"/>
              </a:solidFill>
              <a:latin typeface="微软雅黑" pitchFamily="34" charset="-122"/>
              <a:ea typeface="微软雅黑" pitchFamily="34" charset="-122"/>
            </a:rPr>
            <a:t>nd</a:t>
          </a:r>
          <a:r>
            <a:rPr lang="en-US" altLang="zh-CN" sz="1200" b="1" dirty="0" smtClean="0">
              <a:solidFill>
                <a:schemeClr val="tx1"/>
              </a:solidFill>
              <a:latin typeface="微软雅黑" pitchFamily="34" charset="-122"/>
              <a:ea typeface="微软雅黑" pitchFamily="34" charset="-122"/>
            </a:rPr>
            <a:t> instance</a:t>
          </a:r>
          <a:r>
            <a:rPr lang="zh-CN" altLang="en-US" sz="1200" b="1" dirty="0" smtClean="0">
              <a:solidFill>
                <a:schemeClr val="tx1"/>
              </a:solidFill>
              <a:latin typeface="微软雅黑" pitchFamily="34" charset="-122"/>
              <a:ea typeface="微软雅黑" pitchFamily="34" charset="-122"/>
            </a:rPr>
            <a:t>）</a:t>
          </a:r>
          <a:r>
            <a:rPr lang="en-US" altLang="zh-CN" sz="1200" b="1" dirty="0" smtClean="0">
              <a:solidFill>
                <a:schemeClr val="tx1"/>
              </a:solidFill>
              <a:latin typeface="微软雅黑" pitchFamily="34" charset="-122"/>
              <a:ea typeface="微软雅黑" pitchFamily="34" charset="-122"/>
            </a:rPr>
            <a:t> </a:t>
          </a:r>
          <a:endParaRPr lang="zh-CN" altLang="en-US" sz="1200" b="1" dirty="0">
            <a:solidFill>
              <a:schemeClr val="tx1"/>
            </a:solidFill>
            <a:latin typeface="微软雅黑" pitchFamily="34" charset="-122"/>
            <a:ea typeface="微软雅黑" pitchFamily="34" charset="-122"/>
          </a:endParaRPr>
        </a:p>
      </dgm:t>
    </dgm:pt>
    <dgm:pt modelId="{D3DEEAD3-29CB-402F-9E40-B107E5D205AE}" type="parTrans" cxnId="{77C8A03F-D763-4422-A00B-2CD0C13BC099}">
      <dgm:prSet/>
      <dgm:spPr/>
      <dgm:t>
        <a:bodyPr/>
        <a:lstStyle/>
        <a:p>
          <a:endParaRPr lang="zh-CN" altLang="en-US" sz="1000"/>
        </a:p>
      </dgm:t>
    </dgm:pt>
    <dgm:pt modelId="{D9F885A1-F0C4-4BC5-964D-F416A286128B}" type="sibTrans" cxnId="{77C8A03F-D763-4422-A00B-2CD0C13BC099}">
      <dgm:prSet/>
      <dgm:spPr/>
      <dgm:t>
        <a:bodyPr/>
        <a:lstStyle/>
        <a:p>
          <a:endParaRPr lang="zh-CN" altLang="en-US" sz="1000"/>
        </a:p>
      </dgm:t>
    </dgm:pt>
    <dgm:pt modelId="{5B50999D-8FA3-4B27-AE08-1DCB89F50C3C}" type="pres">
      <dgm:prSet presAssocID="{04B80992-44ED-4996-9AD3-9B31FEC60AD0}" presName="linearFlow" presStyleCnt="0">
        <dgm:presLayoutVars>
          <dgm:dir/>
          <dgm:animLvl val="lvl"/>
          <dgm:resizeHandles val="exact"/>
        </dgm:presLayoutVars>
      </dgm:prSet>
      <dgm:spPr/>
      <dgm:t>
        <a:bodyPr/>
        <a:lstStyle/>
        <a:p>
          <a:endParaRPr lang="zh-CN" altLang="en-US"/>
        </a:p>
      </dgm:t>
    </dgm:pt>
    <dgm:pt modelId="{216BB362-A04A-4D25-B255-EE768FA1B0D1}" type="pres">
      <dgm:prSet presAssocID="{68160D1C-F768-413E-8D8C-A6D22D1DF0A5}" presName="composite" presStyleCnt="0"/>
      <dgm:spPr/>
    </dgm:pt>
    <dgm:pt modelId="{D5F938A2-D739-41E3-8909-0F0F304E2CBD}" type="pres">
      <dgm:prSet presAssocID="{68160D1C-F768-413E-8D8C-A6D22D1DF0A5}" presName="parTx" presStyleLbl="node1" presStyleIdx="0" presStyleCnt="4">
        <dgm:presLayoutVars>
          <dgm:chMax val="0"/>
          <dgm:chPref val="0"/>
          <dgm:bulletEnabled val="1"/>
        </dgm:presLayoutVars>
      </dgm:prSet>
      <dgm:spPr/>
      <dgm:t>
        <a:bodyPr/>
        <a:lstStyle/>
        <a:p>
          <a:endParaRPr lang="zh-CN" altLang="en-US"/>
        </a:p>
      </dgm:t>
    </dgm:pt>
    <dgm:pt modelId="{C0AE3131-F870-4D1C-B73B-AE8221E09165}" type="pres">
      <dgm:prSet presAssocID="{68160D1C-F768-413E-8D8C-A6D22D1DF0A5}" presName="parSh" presStyleLbl="node1" presStyleIdx="0" presStyleCnt="4" custLinFactNeighborY="-8013"/>
      <dgm:spPr/>
      <dgm:t>
        <a:bodyPr/>
        <a:lstStyle/>
        <a:p>
          <a:endParaRPr lang="zh-CN" altLang="en-US"/>
        </a:p>
      </dgm:t>
    </dgm:pt>
    <dgm:pt modelId="{A82783BE-82B5-4C7A-9299-6B1713305510}" type="pres">
      <dgm:prSet presAssocID="{68160D1C-F768-413E-8D8C-A6D22D1DF0A5}" presName="desTx" presStyleLbl="fgAcc1" presStyleIdx="0" presStyleCnt="4">
        <dgm:presLayoutVars>
          <dgm:bulletEnabled val="1"/>
        </dgm:presLayoutVars>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dgm:spPr>
      <dgm:t>
        <a:bodyPr/>
        <a:lstStyle/>
        <a:p>
          <a:endParaRPr lang="zh-CN" altLang="en-US"/>
        </a:p>
      </dgm:t>
    </dgm:pt>
    <dgm:pt modelId="{2528A7F9-62CC-4729-9745-3B0B472E4E47}" type="pres">
      <dgm:prSet presAssocID="{9BC9C9EF-0CB3-480E-9C1C-BA01678F8003}" presName="sibTrans" presStyleLbl="sibTrans2D1" presStyleIdx="0" presStyleCnt="3"/>
      <dgm:spPr/>
      <dgm:t>
        <a:bodyPr/>
        <a:lstStyle/>
        <a:p>
          <a:endParaRPr lang="zh-CN" altLang="en-US"/>
        </a:p>
      </dgm:t>
    </dgm:pt>
    <dgm:pt modelId="{A3EDF67C-71EE-4CC7-85E2-6218576D5F8F}" type="pres">
      <dgm:prSet presAssocID="{9BC9C9EF-0CB3-480E-9C1C-BA01678F8003}" presName="connTx" presStyleLbl="sibTrans2D1" presStyleIdx="0" presStyleCnt="3"/>
      <dgm:spPr/>
      <dgm:t>
        <a:bodyPr/>
        <a:lstStyle/>
        <a:p>
          <a:endParaRPr lang="zh-CN" altLang="en-US"/>
        </a:p>
      </dgm:t>
    </dgm:pt>
    <dgm:pt modelId="{DE763F79-4148-4CA0-858D-32728FD884B3}" type="pres">
      <dgm:prSet presAssocID="{BCBD7E9E-980D-46AB-8F95-0D1D4EB9563F}" presName="composite" presStyleCnt="0"/>
      <dgm:spPr/>
    </dgm:pt>
    <dgm:pt modelId="{B13517D6-F296-4663-8DEC-EE0686DF7499}" type="pres">
      <dgm:prSet presAssocID="{BCBD7E9E-980D-46AB-8F95-0D1D4EB9563F}" presName="parTx" presStyleLbl="node1" presStyleIdx="0" presStyleCnt="4">
        <dgm:presLayoutVars>
          <dgm:chMax val="0"/>
          <dgm:chPref val="0"/>
          <dgm:bulletEnabled val="1"/>
        </dgm:presLayoutVars>
      </dgm:prSet>
      <dgm:spPr/>
      <dgm:t>
        <a:bodyPr/>
        <a:lstStyle/>
        <a:p>
          <a:endParaRPr lang="zh-CN" altLang="en-US"/>
        </a:p>
      </dgm:t>
    </dgm:pt>
    <dgm:pt modelId="{B478AE9C-A199-423B-B034-D36F15F1CA1C}" type="pres">
      <dgm:prSet presAssocID="{BCBD7E9E-980D-46AB-8F95-0D1D4EB9563F}" presName="parSh" presStyleLbl="node1" presStyleIdx="1" presStyleCnt="4" custLinFactNeighborY="842"/>
      <dgm:spPr/>
      <dgm:t>
        <a:bodyPr/>
        <a:lstStyle/>
        <a:p>
          <a:endParaRPr lang="zh-CN" altLang="en-US"/>
        </a:p>
      </dgm:t>
    </dgm:pt>
    <dgm:pt modelId="{9C788B74-910C-4002-B89A-F3A607240CC3}" type="pres">
      <dgm:prSet presAssocID="{BCBD7E9E-980D-46AB-8F95-0D1D4EB9563F}" presName="desTx" presStyleLbl="fgAcc1" presStyleIdx="1" presStyleCnt="4">
        <dgm:presLayoutVars>
          <dgm:bulletEnabled val="1"/>
        </dgm:presLayoutVars>
      </dgm:prSet>
      <dgm:spPr/>
      <dgm:t>
        <a:bodyPr/>
        <a:lstStyle/>
        <a:p>
          <a:endParaRPr lang="zh-CN" altLang="en-US"/>
        </a:p>
      </dgm:t>
    </dgm:pt>
    <dgm:pt modelId="{58F0E3E3-753F-4CF4-8C70-0D59C3D0219B}" type="pres">
      <dgm:prSet presAssocID="{AC822F3F-28BD-404F-95EB-D5D9373B67D1}" presName="sibTrans" presStyleLbl="sibTrans2D1" presStyleIdx="1" presStyleCnt="3"/>
      <dgm:spPr/>
      <dgm:t>
        <a:bodyPr/>
        <a:lstStyle/>
        <a:p>
          <a:endParaRPr lang="zh-CN" altLang="en-US"/>
        </a:p>
      </dgm:t>
    </dgm:pt>
    <dgm:pt modelId="{DBE9D215-056D-4F01-AEF1-7B896AE79566}" type="pres">
      <dgm:prSet presAssocID="{AC822F3F-28BD-404F-95EB-D5D9373B67D1}" presName="connTx" presStyleLbl="sibTrans2D1" presStyleIdx="1" presStyleCnt="3"/>
      <dgm:spPr/>
      <dgm:t>
        <a:bodyPr/>
        <a:lstStyle/>
        <a:p>
          <a:endParaRPr lang="zh-CN" altLang="en-US"/>
        </a:p>
      </dgm:t>
    </dgm:pt>
    <dgm:pt modelId="{2B41F127-139A-49EE-BAE4-89F4F0AB76D1}" type="pres">
      <dgm:prSet presAssocID="{63DCF34B-9DC4-45DA-B141-682C2C3F8200}" presName="composite" presStyleCnt="0"/>
      <dgm:spPr/>
    </dgm:pt>
    <dgm:pt modelId="{54C1CF13-033F-47A2-8AE1-7F7B17B7385E}" type="pres">
      <dgm:prSet presAssocID="{63DCF34B-9DC4-45DA-B141-682C2C3F8200}" presName="parTx" presStyleLbl="node1" presStyleIdx="1" presStyleCnt="4" custScaleX="127602">
        <dgm:presLayoutVars>
          <dgm:chMax val="0"/>
          <dgm:chPref val="0"/>
          <dgm:bulletEnabled val="1"/>
        </dgm:presLayoutVars>
      </dgm:prSet>
      <dgm:spPr/>
      <dgm:t>
        <a:bodyPr/>
        <a:lstStyle/>
        <a:p>
          <a:endParaRPr lang="zh-CN" altLang="en-US"/>
        </a:p>
      </dgm:t>
    </dgm:pt>
    <dgm:pt modelId="{28955492-D0C1-49EC-8213-41AFA61C6DDF}" type="pres">
      <dgm:prSet presAssocID="{63DCF34B-9DC4-45DA-B141-682C2C3F8200}" presName="parSh" presStyleLbl="node1" presStyleIdx="2" presStyleCnt="4" custScaleX="140751" custLinFactNeighborY="29613"/>
      <dgm:spPr/>
      <dgm:t>
        <a:bodyPr/>
        <a:lstStyle/>
        <a:p>
          <a:endParaRPr lang="zh-CN" altLang="en-US"/>
        </a:p>
      </dgm:t>
    </dgm:pt>
    <dgm:pt modelId="{E834120C-5B60-4035-8667-22C293D4E7A1}" type="pres">
      <dgm:prSet presAssocID="{63DCF34B-9DC4-45DA-B141-682C2C3F8200}" presName="desTx" presStyleLbl="fgAcc1" presStyleIdx="2" presStyleCnt="4" custScaleX="147051">
        <dgm:presLayoutVars>
          <dgm:bulletEnabled val="1"/>
        </dgm:presLayoutVars>
      </dgm:prSet>
      <dgm:spPr/>
      <dgm:t>
        <a:bodyPr/>
        <a:lstStyle/>
        <a:p>
          <a:endParaRPr lang="zh-CN" altLang="en-US"/>
        </a:p>
      </dgm:t>
    </dgm:pt>
    <dgm:pt modelId="{62BA269A-95EE-4E44-8244-3F4BA89661FD}" type="pres">
      <dgm:prSet presAssocID="{A717FA18-C835-45F6-A2DA-6F2DD8AC1D11}" presName="sibTrans" presStyleLbl="sibTrans2D1" presStyleIdx="2" presStyleCnt="3" custLinFactNeighborX="8458" custLinFactNeighborY="-6539"/>
      <dgm:spPr/>
      <dgm:t>
        <a:bodyPr/>
        <a:lstStyle/>
        <a:p>
          <a:endParaRPr lang="zh-CN" altLang="en-US"/>
        </a:p>
      </dgm:t>
    </dgm:pt>
    <dgm:pt modelId="{EF3EA077-8840-4E67-87AE-7563F480D8D8}" type="pres">
      <dgm:prSet presAssocID="{A717FA18-C835-45F6-A2DA-6F2DD8AC1D11}" presName="connTx" presStyleLbl="sibTrans2D1" presStyleIdx="2" presStyleCnt="3"/>
      <dgm:spPr/>
      <dgm:t>
        <a:bodyPr/>
        <a:lstStyle/>
        <a:p>
          <a:endParaRPr lang="zh-CN" altLang="en-US"/>
        </a:p>
      </dgm:t>
    </dgm:pt>
    <dgm:pt modelId="{B356A348-F931-401D-8375-6BB629597F9A}" type="pres">
      <dgm:prSet presAssocID="{1BB91379-4538-4B2C-A35B-9FF058BCE854}" presName="composite" presStyleCnt="0"/>
      <dgm:spPr/>
    </dgm:pt>
    <dgm:pt modelId="{A6F070C7-805A-477F-8E7B-D16B24DFD7CC}" type="pres">
      <dgm:prSet presAssocID="{1BB91379-4538-4B2C-A35B-9FF058BCE854}" presName="parTx" presStyleLbl="node1" presStyleIdx="2" presStyleCnt="4">
        <dgm:presLayoutVars>
          <dgm:chMax val="0"/>
          <dgm:chPref val="0"/>
          <dgm:bulletEnabled val="1"/>
        </dgm:presLayoutVars>
      </dgm:prSet>
      <dgm:spPr/>
      <dgm:t>
        <a:bodyPr/>
        <a:lstStyle/>
        <a:p>
          <a:endParaRPr lang="zh-CN" altLang="en-US"/>
        </a:p>
      </dgm:t>
    </dgm:pt>
    <dgm:pt modelId="{C9676551-9B8C-4F87-B81B-68EBE5B88290}" type="pres">
      <dgm:prSet presAssocID="{1BB91379-4538-4B2C-A35B-9FF058BCE854}" presName="parSh" presStyleLbl="node1" presStyleIdx="3" presStyleCnt="4" custScaleX="122059" custLinFactNeighborY="20935"/>
      <dgm:spPr/>
      <dgm:t>
        <a:bodyPr/>
        <a:lstStyle/>
        <a:p>
          <a:endParaRPr lang="zh-CN" altLang="en-US"/>
        </a:p>
      </dgm:t>
    </dgm:pt>
    <dgm:pt modelId="{4B8F14F6-453C-4C3C-B250-0B4718B13969}" type="pres">
      <dgm:prSet presAssocID="{1BB91379-4538-4B2C-A35B-9FF058BCE854}" presName="desTx" presStyleLbl="fgAcc1" presStyleIdx="3" presStyleCnt="4" custScaleX="127357">
        <dgm:presLayoutVars>
          <dgm:bulletEnabled val="1"/>
        </dgm:presLayoutVars>
      </dgm:prSet>
      <dgm:spPr/>
      <dgm:t>
        <a:bodyPr/>
        <a:lstStyle/>
        <a:p>
          <a:endParaRPr lang="zh-CN" altLang="en-US"/>
        </a:p>
      </dgm:t>
    </dgm:pt>
  </dgm:ptLst>
  <dgm:cxnLst>
    <dgm:cxn modelId="{7FAC5654-6389-4F0B-BC3A-550CA7C6E374}" type="presOf" srcId="{B31955F6-6CBF-4AF5-94E2-C29FD55C7E51}" destId="{E834120C-5B60-4035-8667-22C293D4E7A1}" srcOrd="0" destOrd="0" presId="urn:microsoft.com/office/officeart/2005/8/layout/process3"/>
    <dgm:cxn modelId="{B3473ECF-B2DE-4814-8197-BD43C8F0D7E2}" srcId="{04B80992-44ED-4996-9AD3-9B31FEC60AD0}" destId="{68160D1C-F768-413E-8D8C-A6D22D1DF0A5}" srcOrd="0" destOrd="0" parTransId="{69D8462C-16DD-46DC-9F49-4D7BCDCB9167}" sibTransId="{9BC9C9EF-0CB3-480E-9C1C-BA01678F8003}"/>
    <dgm:cxn modelId="{F50AB25E-B1FC-434C-BB9E-B13F9E99B63F}" srcId="{BCBD7E9E-980D-46AB-8F95-0D1D4EB9563F}" destId="{79F56C0D-5EC6-46CE-BE25-47A3550BCD09}" srcOrd="0" destOrd="0" parTransId="{7A9D9EE3-BCE1-4345-B948-715D3E281EFE}" sibTransId="{9F13C0D7-FF84-4389-B985-EDC35868FF5B}"/>
    <dgm:cxn modelId="{B933FCF5-3D26-41A5-BFCE-C490E3B2EEAF}" type="presOf" srcId="{9BC9C9EF-0CB3-480E-9C1C-BA01678F8003}" destId="{A3EDF67C-71EE-4CC7-85E2-6218576D5F8F}" srcOrd="1" destOrd="0" presId="urn:microsoft.com/office/officeart/2005/8/layout/process3"/>
    <dgm:cxn modelId="{1FE18724-930F-4F8B-B0C4-AE5DB4E79433}" type="presOf" srcId="{AC822F3F-28BD-404F-95EB-D5D9373B67D1}" destId="{58F0E3E3-753F-4CF4-8C70-0D59C3D0219B}" srcOrd="0" destOrd="0" presId="urn:microsoft.com/office/officeart/2005/8/layout/process3"/>
    <dgm:cxn modelId="{4FA638E8-F899-4241-B4F6-E10A01D103F2}" type="presOf" srcId="{68160D1C-F768-413E-8D8C-A6D22D1DF0A5}" destId="{C0AE3131-F870-4D1C-B73B-AE8221E09165}" srcOrd="1" destOrd="0" presId="urn:microsoft.com/office/officeart/2005/8/layout/process3"/>
    <dgm:cxn modelId="{9A9A9EFA-DCFD-401F-9F99-568A0409C296}" srcId="{04B80992-44ED-4996-9AD3-9B31FEC60AD0}" destId="{1BB91379-4538-4B2C-A35B-9FF058BCE854}" srcOrd="3" destOrd="0" parTransId="{6F505491-4C46-4CC9-9351-B8FC37EDA2D2}" sibTransId="{6F7203F7-8979-4C00-AE6A-1A1222F56700}"/>
    <dgm:cxn modelId="{9EF1DAA2-8B00-4908-B938-B3349483007A}" type="presOf" srcId="{8658F5D6-A65E-4462-A627-7ECD9745C10A}" destId="{4B8F14F6-453C-4C3C-B250-0B4718B13969}" srcOrd="0" destOrd="0" presId="urn:microsoft.com/office/officeart/2005/8/layout/process3"/>
    <dgm:cxn modelId="{68FEDADA-D895-4FC7-8AC8-FD59783B2580}" srcId="{1BB91379-4538-4B2C-A35B-9FF058BCE854}" destId="{8658F5D6-A65E-4462-A627-7ECD9745C10A}" srcOrd="0" destOrd="0" parTransId="{9EDF2588-6D40-4CAD-A303-C10522A99846}" sibTransId="{CB04F2B5-29FD-4144-89B2-644891238AF3}"/>
    <dgm:cxn modelId="{CA6B554B-85B4-4143-AA0F-37C8021A84FF}" type="presOf" srcId="{BCBD7E9E-980D-46AB-8F95-0D1D4EB9563F}" destId="{B478AE9C-A199-423B-B034-D36F15F1CA1C}" srcOrd="1" destOrd="0" presId="urn:microsoft.com/office/officeart/2005/8/layout/process3"/>
    <dgm:cxn modelId="{07B9B0C3-CD74-4F0F-BE8C-790AFC3A9DB5}" type="presOf" srcId="{68160D1C-F768-413E-8D8C-A6D22D1DF0A5}" destId="{D5F938A2-D739-41E3-8909-0F0F304E2CBD}" srcOrd="0" destOrd="0" presId="urn:microsoft.com/office/officeart/2005/8/layout/process3"/>
    <dgm:cxn modelId="{5157107A-61B4-44B9-9B31-9640001E32B3}" type="presOf" srcId="{79F56C0D-5EC6-46CE-BE25-47A3550BCD09}" destId="{9C788B74-910C-4002-B89A-F3A607240CC3}" srcOrd="0" destOrd="0" presId="urn:microsoft.com/office/officeart/2005/8/layout/process3"/>
    <dgm:cxn modelId="{92959EB4-A051-4306-884A-491A7D506B06}" type="presOf" srcId="{1BB91379-4538-4B2C-A35B-9FF058BCE854}" destId="{A6F070C7-805A-477F-8E7B-D16B24DFD7CC}" srcOrd="0" destOrd="0" presId="urn:microsoft.com/office/officeart/2005/8/layout/process3"/>
    <dgm:cxn modelId="{9E8072BF-1654-4CE2-8033-DEF2C3533670}" srcId="{04B80992-44ED-4996-9AD3-9B31FEC60AD0}" destId="{63DCF34B-9DC4-45DA-B141-682C2C3F8200}" srcOrd="2" destOrd="0" parTransId="{FB9820E7-C7D3-4676-99F6-2FE1C06911E5}" sibTransId="{A717FA18-C835-45F6-A2DA-6F2DD8AC1D11}"/>
    <dgm:cxn modelId="{5F529A37-AF31-4308-B024-455006BA7AA0}" type="presOf" srcId="{AC822F3F-28BD-404F-95EB-D5D9373B67D1}" destId="{DBE9D215-056D-4F01-AEF1-7B896AE79566}" srcOrd="1" destOrd="0" presId="urn:microsoft.com/office/officeart/2005/8/layout/process3"/>
    <dgm:cxn modelId="{CCF888AF-4600-49DE-BBB8-C697C1AB33DB}" type="presOf" srcId="{63DCF34B-9DC4-45DA-B141-682C2C3F8200}" destId="{28955492-D0C1-49EC-8213-41AFA61C6DDF}" srcOrd="1" destOrd="0" presId="urn:microsoft.com/office/officeart/2005/8/layout/process3"/>
    <dgm:cxn modelId="{009AED79-A1C4-4DF8-A2DB-5A36707A7FC5}" type="presOf" srcId="{8C4BE9A5-EE76-4802-8205-8FF54A0C4C23}" destId="{E834120C-5B60-4035-8667-22C293D4E7A1}" srcOrd="0" destOrd="1" presId="urn:microsoft.com/office/officeart/2005/8/layout/process3"/>
    <dgm:cxn modelId="{93D629D1-2294-48DD-AF5E-D36E6457028A}" type="presOf" srcId="{D8F34363-C1BF-4C30-893E-EE813F055642}" destId="{A82783BE-82B5-4C7A-9299-6B1713305510}" srcOrd="0" destOrd="0" presId="urn:microsoft.com/office/officeart/2005/8/layout/process3"/>
    <dgm:cxn modelId="{860BF4DC-04CE-4A92-B3BE-47A5D82A3C74}" type="presOf" srcId="{A717FA18-C835-45F6-A2DA-6F2DD8AC1D11}" destId="{EF3EA077-8840-4E67-87AE-7563F480D8D8}" srcOrd="1" destOrd="0" presId="urn:microsoft.com/office/officeart/2005/8/layout/process3"/>
    <dgm:cxn modelId="{B12EDB1D-D28D-4949-92C2-66508931DA33}" type="presOf" srcId="{BCBD7E9E-980D-46AB-8F95-0D1D4EB9563F}" destId="{B13517D6-F296-4663-8DEC-EE0686DF7499}" srcOrd="0" destOrd="0" presId="urn:microsoft.com/office/officeart/2005/8/layout/process3"/>
    <dgm:cxn modelId="{E5C94314-8E1D-4BC2-BE5F-1211C19AF78C}" type="presOf" srcId="{A717FA18-C835-45F6-A2DA-6F2DD8AC1D11}" destId="{62BA269A-95EE-4E44-8244-3F4BA89661FD}" srcOrd="0" destOrd="0" presId="urn:microsoft.com/office/officeart/2005/8/layout/process3"/>
    <dgm:cxn modelId="{ECE051D4-240F-4638-B73F-3459C0F451BE}" srcId="{68160D1C-F768-413E-8D8C-A6D22D1DF0A5}" destId="{D8F34363-C1BF-4C30-893E-EE813F055642}" srcOrd="0" destOrd="0" parTransId="{02B36639-EAE0-49D7-BC06-3BB0B88F040C}" sibTransId="{074BE4E9-5E2D-40C0-92A7-45DC5ADDD7F5}"/>
    <dgm:cxn modelId="{1B98815A-2008-44B0-A670-B67F927FC779}" type="presOf" srcId="{9BC9C9EF-0CB3-480E-9C1C-BA01678F8003}" destId="{2528A7F9-62CC-4729-9745-3B0B472E4E47}" srcOrd="0" destOrd="0" presId="urn:microsoft.com/office/officeart/2005/8/layout/process3"/>
    <dgm:cxn modelId="{C4AFE9F4-B5CA-4D0D-9F86-19689E8363A7}" type="presOf" srcId="{1BB91379-4538-4B2C-A35B-9FF058BCE854}" destId="{C9676551-9B8C-4F87-B81B-68EBE5B88290}" srcOrd="1" destOrd="0" presId="urn:microsoft.com/office/officeart/2005/8/layout/process3"/>
    <dgm:cxn modelId="{77C8A03F-D763-4422-A00B-2CD0C13BC099}" srcId="{1BB91379-4538-4B2C-A35B-9FF058BCE854}" destId="{F617A26D-6862-43C2-854B-14505EDC0101}" srcOrd="1" destOrd="0" parTransId="{D3DEEAD3-29CB-402F-9E40-B107E5D205AE}" sibTransId="{D9F885A1-F0C4-4BC5-964D-F416A286128B}"/>
    <dgm:cxn modelId="{0E2156DA-D7C1-4D08-9844-3FBAA7E796E8}" srcId="{63DCF34B-9DC4-45DA-B141-682C2C3F8200}" destId="{B31955F6-6CBF-4AF5-94E2-C29FD55C7E51}" srcOrd="0" destOrd="0" parTransId="{EF29E718-2780-4565-92DE-9DA4D875F198}" sibTransId="{08B323BF-3B61-48D0-9451-3C1DF53363E6}"/>
    <dgm:cxn modelId="{04EF10A2-140F-45DE-AA0E-94BB8C1AAE93}" srcId="{63DCF34B-9DC4-45DA-B141-682C2C3F8200}" destId="{8C4BE9A5-EE76-4802-8205-8FF54A0C4C23}" srcOrd="1" destOrd="0" parTransId="{E0341B9B-0630-433E-9D8A-22D8548A7020}" sibTransId="{F20D2D2D-EF61-4D4D-82FB-A3137ED51D7D}"/>
    <dgm:cxn modelId="{2F068423-EBFF-4811-91C9-DDFD671909D6}" srcId="{04B80992-44ED-4996-9AD3-9B31FEC60AD0}" destId="{BCBD7E9E-980D-46AB-8F95-0D1D4EB9563F}" srcOrd="1" destOrd="0" parTransId="{8990C93D-0462-492E-81B8-74940D71F0A7}" sibTransId="{AC822F3F-28BD-404F-95EB-D5D9373B67D1}"/>
    <dgm:cxn modelId="{43850868-CF58-469A-9D2C-7B8143702142}" type="presOf" srcId="{63DCF34B-9DC4-45DA-B141-682C2C3F8200}" destId="{54C1CF13-033F-47A2-8AE1-7F7B17B7385E}" srcOrd="0" destOrd="0" presId="urn:microsoft.com/office/officeart/2005/8/layout/process3"/>
    <dgm:cxn modelId="{76BCF726-4C0A-4992-888E-8ABA8547FF20}" type="presOf" srcId="{04B80992-44ED-4996-9AD3-9B31FEC60AD0}" destId="{5B50999D-8FA3-4B27-AE08-1DCB89F50C3C}" srcOrd="0" destOrd="0" presId="urn:microsoft.com/office/officeart/2005/8/layout/process3"/>
    <dgm:cxn modelId="{7BA8CC32-E395-4BDB-BC8D-24E02DA19314}" type="presOf" srcId="{F617A26D-6862-43C2-854B-14505EDC0101}" destId="{4B8F14F6-453C-4C3C-B250-0B4718B13969}" srcOrd="0" destOrd="1" presId="urn:microsoft.com/office/officeart/2005/8/layout/process3"/>
    <dgm:cxn modelId="{C09E7506-1235-447E-876A-BB6EA66EB586}" type="presParOf" srcId="{5B50999D-8FA3-4B27-AE08-1DCB89F50C3C}" destId="{216BB362-A04A-4D25-B255-EE768FA1B0D1}" srcOrd="0" destOrd="0" presId="urn:microsoft.com/office/officeart/2005/8/layout/process3"/>
    <dgm:cxn modelId="{D69753F6-719E-4BF0-8B00-A3AD9948EE71}" type="presParOf" srcId="{216BB362-A04A-4D25-B255-EE768FA1B0D1}" destId="{D5F938A2-D739-41E3-8909-0F0F304E2CBD}" srcOrd="0" destOrd="0" presId="urn:microsoft.com/office/officeart/2005/8/layout/process3"/>
    <dgm:cxn modelId="{E6D40BCA-5F94-45C1-B07B-71D9232B22A7}" type="presParOf" srcId="{216BB362-A04A-4D25-B255-EE768FA1B0D1}" destId="{C0AE3131-F870-4D1C-B73B-AE8221E09165}" srcOrd="1" destOrd="0" presId="urn:microsoft.com/office/officeart/2005/8/layout/process3"/>
    <dgm:cxn modelId="{96D0EBC0-BD91-48B4-A49D-AA8636BE3DE7}" type="presParOf" srcId="{216BB362-A04A-4D25-B255-EE768FA1B0D1}" destId="{A82783BE-82B5-4C7A-9299-6B1713305510}" srcOrd="2" destOrd="0" presId="urn:microsoft.com/office/officeart/2005/8/layout/process3"/>
    <dgm:cxn modelId="{DADB42E2-A558-49E3-B336-F5CC371B9B1B}" type="presParOf" srcId="{5B50999D-8FA3-4B27-AE08-1DCB89F50C3C}" destId="{2528A7F9-62CC-4729-9745-3B0B472E4E47}" srcOrd="1" destOrd="0" presId="urn:microsoft.com/office/officeart/2005/8/layout/process3"/>
    <dgm:cxn modelId="{E4CD9A59-0746-4307-B94D-35E9C7EF4FD6}" type="presParOf" srcId="{2528A7F9-62CC-4729-9745-3B0B472E4E47}" destId="{A3EDF67C-71EE-4CC7-85E2-6218576D5F8F}" srcOrd="0" destOrd="0" presId="urn:microsoft.com/office/officeart/2005/8/layout/process3"/>
    <dgm:cxn modelId="{C3E12762-7356-4EC8-A0B7-376DED490EBE}" type="presParOf" srcId="{5B50999D-8FA3-4B27-AE08-1DCB89F50C3C}" destId="{DE763F79-4148-4CA0-858D-32728FD884B3}" srcOrd="2" destOrd="0" presId="urn:microsoft.com/office/officeart/2005/8/layout/process3"/>
    <dgm:cxn modelId="{E1CB4207-C9A3-4808-9A93-8E7B307CD3A3}" type="presParOf" srcId="{DE763F79-4148-4CA0-858D-32728FD884B3}" destId="{B13517D6-F296-4663-8DEC-EE0686DF7499}" srcOrd="0" destOrd="0" presId="urn:microsoft.com/office/officeart/2005/8/layout/process3"/>
    <dgm:cxn modelId="{49E45E77-C73A-4F18-974B-1197198EF67A}" type="presParOf" srcId="{DE763F79-4148-4CA0-858D-32728FD884B3}" destId="{B478AE9C-A199-423B-B034-D36F15F1CA1C}" srcOrd="1" destOrd="0" presId="urn:microsoft.com/office/officeart/2005/8/layout/process3"/>
    <dgm:cxn modelId="{E011E389-E8DC-4B1D-97C2-284D7EC1CF7B}" type="presParOf" srcId="{DE763F79-4148-4CA0-858D-32728FD884B3}" destId="{9C788B74-910C-4002-B89A-F3A607240CC3}" srcOrd="2" destOrd="0" presId="urn:microsoft.com/office/officeart/2005/8/layout/process3"/>
    <dgm:cxn modelId="{DD244CE7-A4D1-4C7E-B2B3-ABA9E077CBB8}" type="presParOf" srcId="{5B50999D-8FA3-4B27-AE08-1DCB89F50C3C}" destId="{58F0E3E3-753F-4CF4-8C70-0D59C3D0219B}" srcOrd="3" destOrd="0" presId="urn:microsoft.com/office/officeart/2005/8/layout/process3"/>
    <dgm:cxn modelId="{D60AB999-3BFB-4AB8-8A40-AB4D81E12BF2}" type="presParOf" srcId="{58F0E3E3-753F-4CF4-8C70-0D59C3D0219B}" destId="{DBE9D215-056D-4F01-AEF1-7B896AE79566}" srcOrd="0" destOrd="0" presId="urn:microsoft.com/office/officeart/2005/8/layout/process3"/>
    <dgm:cxn modelId="{BC5FBC6D-DC54-4138-BDC5-A224DC119DF3}" type="presParOf" srcId="{5B50999D-8FA3-4B27-AE08-1DCB89F50C3C}" destId="{2B41F127-139A-49EE-BAE4-89F4F0AB76D1}" srcOrd="4" destOrd="0" presId="urn:microsoft.com/office/officeart/2005/8/layout/process3"/>
    <dgm:cxn modelId="{ABD72D97-BAF1-4A9E-BDC4-DF493A16758E}" type="presParOf" srcId="{2B41F127-139A-49EE-BAE4-89F4F0AB76D1}" destId="{54C1CF13-033F-47A2-8AE1-7F7B17B7385E}" srcOrd="0" destOrd="0" presId="urn:microsoft.com/office/officeart/2005/8/layout/process3"/>
    <dgm:cxn modelId="{0880FA3F-A368-46B5-968E-623C1A579DEF}" type="presParOf" srcId="{2B41F127-139A-49EE-BAE4-89F4F0AB76D1}" destId="{28955492-D0C1-49EC-8213-41AFA61C6DDF}" srcOrd="1" destOrd="0" presId="urn:microsoft.com/office/officeart/2005/8/layout/process3"/>
    <dgm:cxn modelId="{E7918438-01AD-47E1-8F68-14C87B289251}" type="presParOf" srcId="{2B41F127-139A-49EE-BAE4-89F4F0AB76D1}" destId="{E834120C-5B60-4035-8667-22C293D4E7A1}" srcOrd="2" destOrd="0" presId="urn:microsoft.com/office/officeart/2005/8/layout/process3"/>
    <dgm:cxn modelId="{9DE11475-7876-411A-A5C5-9AD34AD1910B}" type="presParOf" srcId="{5B50999D-8FA3-4B27-AE08-1DCB89F50C3C}" destId="{62BA269A-95EE-4E44-8244-3F4BA89661FD}" srcOrd="5" destOrd="0" presId="urn:microsoft.com/office/officeart/2005/8/layout/process3"/>
    <dgm:cxn modelId="{4959BAF4-658B-4849-A9E4-8332FD7D2A0A}" type="presParOf" srcId="{62BA269A-95EE-4E44-8244-3F4BA89661FD}" destId="{EF3EA077-8840-4E67-87AE-7563F480D8D8}" srcOrd="0" destOrd="0" presId="urn:microsoft.com/office/officeart/2005/8/layout/process3"/>
    <dgm:cxn modelId="{DFA95356-7ACF-4D59-B6BC-CFCA3A2057F8}" type="presParOf" srcId="{5B50999D-8FA3-4B27-AE08-1DCB89F50C3C}" destId="{B356A348-F931-401D-8375-6BB629597F9A}" srcOrd="6" destOrd="0" presId="urn:microsoft.com/office/officeart/2005/8/layout/process3"/>
    <dgm:cxn modelId="{6D614971-C2A7-4C88-92FA-B9DC67A30748}" type="presParOf" srcId="{B356A348-F931-401D-8375-6BB629597F9A}" destId="{A6F070C7-805A-477F-8E7B-D16B24DFD7CC}" srcOrd="0" destOrd="0" presId="urn:microsoft.com/office/officeart/2005/8/layout/process3"/>
    <dgm:cxn modelId="{01765FAA-8631-460B-93DC-16FA13716BC5}" type="presParOf" srcId="{B356A348-F931-401D-8375-6BB629597F9A}" destId="{C9676551-9B8C-4F87-B81B-68EBE5B88290}" srcOrd="1" destOrd="0" presId="urn:microsoft.com/office/officeart/2005/8/layout/process3"/>
    <dgm:cxn modelId="{5FE2E84F-963A-44BA-A6FC-32765943259D}" type="presParOf" srcId="{B356A348-F931-401D-8375-6BB629597F9A}" destId="{4B8F14F6-453C-4C3C-B250-0B4718B13969}"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51257-C6DE-47FF-A742-E3041FA8D824}" type="doc">
      <dgm:prSet loTypeId="urn:microsoft.com/office/officeart/2005/8/layout/hList9" loCatId="list" qsTypeId="urn:microsoft.com/office/officeart/2005/8/quickstyle/simple3" qsCatId="simple" csTypeId="urn:microsoft.com/office/officeart/2005/8/colors/accent0_1" csCatId="mainScheme" phldr="1"/>
      <dgm:spPr/>
      <dgm:t>
        <a:bodyPr/>
        <a:lstStyle/>
        <a:p>
          <a:endParaRPr lang="zh-CN" altLang="en-US"/>
        </a:p>
      </dgm:t>
    </dgm:pt>
    <dgm:pt modelId="{C81E4793-9B3A-4319-BCC6-9500AB1FE35E}">
      <dgm:prSet phldrT="[文本]" custT="1"/>
      <dgm:spPr/>
      <dgm:t>
        <a:bodyPr/>
        <a:lstStyle/>
        <a:p>
          <a:r>
            <a:rPr lang="en-US" altLang="zh-CN" sz="1600" b="0" dirty="0" smtClean="0">
              <a:latin typeface="微软雅黑" pitchFamily="34" charset="-122"/>
              <a:ea typeface="微软雅黑" pitchFamily="34" charset="-122"/>
            </a:rPr>
            <a:t>Before</a:t>
          </a:r>
          <a:endParaRPr lang="zh-CN" altLang="en-US" sz="1600" b="0" dirty="0">
            <a:latin typeface="微软雅黑" pitchFamily="34" charset="-122"/>
            <a:ea typeface="微软雅黑" pitchFamily="34" charset="-122"/>
          </a:endParaRPr>
        </a:p>
      </dgm:t>
    </dgm:pt>
    <dgm:pt modelId="{A3B59046-3567-4C90-B2D5-291D032D731E}" type="parTrans" cxnId="{1EE8946D-0B2D-41CD-8151-E42572EBE2CF}">
      <dgm:prSet/>
      <dgm:spPr/>
      <dgm:t>
        <a:bodyPr/>
        <a:lstStyle/>
        <a:p>
          <a:endParaRPr lang="zh-CN" altLang="en-US" sz="1600" b="0">
            <a:latin typeface="微软雅黑" pitchFamily="34" charset="-122"/>
            <a:ea typeface="微软雅黑" pitchFamily="34" charset="-122"/>
          </a:endParaRPr>
        </a:p>
      </dgm:t>
    </dgm:pt>
    <dgm:pt modelId="{2DDE73F1-1BD2-4CC2-A716-C6A8C77898AD}" type="sibTrans" cxnId="{1EE8946D-0B2D-41CD-8151-E42572EBE2CF}">
      <dgm:prSet/>
      <dgm:spPr/>
      <dgm:t>
        <a:bodyPr/>
        <a:lstStyle/>
        <a:p>
          <a:endParaRPr lang="zh-CN" altLang="en-US" sz="1600" b="0">
            <a:latin typeface="微软雅黑" pitchFamily="34" charset="-122"/>
            <a:ea typeface="微软雅黑" pitchFamily="34" charset="-122"/>
          </a:endParaRPr>
        </a:p>
      </dgm:t>
    </dgm:pt>
    <dgm:pt modelId="{A3FD24B4-4092-4A55-806A-6ED0250DBE62}">
      <dgm:prSet phldrT="[文本]" custT="1"/>
      <dgm:spPr/>
      <dgm:t>
        <a:bodyPr/>
        <a:lstStyle/>
        <a:p>
          <a:r>
            <a:rPr lang="en-US" sz="1400" b="0" dirty="0" smtClean="0">
              <a:latin typeface="Arial" pitchFamily="34" charset="0"/>
              <a:ea typeface="微软雅黑" pitchFamily="34" charset="-122"/>
              <a:cs typeface="Arial" pitchFamily="34" charset="0"/>
            </a:rPr>
            <a:t>Article 15:</a:t>
          </a:r>
        </a:p>
        <a:p>
          <a:r>
            <a:rPr lang="en-US" sz="1400" b="0" dirty="0" smtClean="0">
              <a:latin typeface="Arial" pitchFamily="34" charset="0"/>
              <a:cs typeface="Arial" pitchFamily="34" charset="0"/>
            </a:rPr>
            <a:t>Agent or representative</a:t>
          </a:r>
          <a:endParaRPr lang="en-US" altLang="zh-CN" sz="1400" b="0" dirty="0" smtClean="0">
            <a:latin typeface="Arial" pitchFamily="34" charset="0"/>
            <a:ea typeface="微软雅黑" pitchFamily="34" charset="-122"/>
            <a:cs typeface="Arial" pitchFamily="34" charset="0"/>
          </a:endParaRPr>
        </a:p>
        <a:p>
          <a:r>
            <a:rPr lang="en-US" altLang="zh-CN" sz="1400" b="0" dirty="0" smtClean="0">
              <a:latin typeface="Arial" pitchFamily="34" charset="0"/>
              <a:ea typeface="微软雅黑" pitchFamily="34" charset="-122"/>
              <a:cs typeface="Arial" pitchFamily="34" charset="0"/>
            </a:rPr>
            <a:t>Interpretation  </a:t>
          </a:r>
        </a:p>
        <a:p>
          <a:r>
            <a:rPr lang="en-US" altLang="zh-CN" sz="1400" b="0" dirty="0" smtClean="0">
              <a:latin typeface="Arial" pitchFamily="34" charset="0"/>
              <a:ea typeface="微软雅黑" pitchFamily="34" charset="-122"/>
              <a:cs typeface="Arial" pitchFamily="34" charset="0"/>
            </a:rPr>
            <a:t>1) TM agency or representative</a:t>
          </a:r>
        </a:p>
        <a:p>
          <a:r>
            <a:rPr lang="en-US" altLang="zh-CN" sz="1400" b="0" dirty="0" smtClean="0">
              <a:latin typeface="Arial" pitchFamily="34" charset="0"/>
              <a:ea typeface="微软雅黑" pitchFamily="34" charset="-122"/>
              <a:cs typeface="Arial" pitchFamily="34" charset="0"/>
            </a:rPr>
            <a:t>2) Sales agent or representative</a:t>
          </a:r>
          <a:endParaRPr lang="en-US" sz="1400" b="0" dirty="0" smtClean="0">
            <a:latin typeface="Arial" pitchFamily="34" charset="0"/>
            <a:ea typeface="微软雅黑" pitchFamily="34" charset="-122"/>
            <a:cs typeface="Arial" pitchFamily="34" charset="0"/>
          </a:endParaRPr>
        </a:p>
      </dgm:t>
    </dgm:pt>
    <dgm:pt modelId="{7970D3DC-B65E-4C01-9D32-EE116E5251C9}" type="parTrans" cxnId="{D3172B80-FC25-4C6A-900F-22D2B20ABD16}">
      <dgm:prSet/>
      <dgm:spPr/>
      <dgm:t>
        <a:bodyPr/>
        <a:lstStyle/>
        <a:p>
          <a:endParaRPr lang="zh-CN" altLang="en-US" sz="1600" b="0">
            <a:latin typeface="微软雅黑" pitchFamily="34" charset="-122"/>
            <a:ea typeface="微软雅黑" pitchFamily="34" charset="-122"/>
          </a:endParaRPr>
        </a:p>
      </dgm:t>
    </dgm:pt>
    <dgm:pt modelId="{DF16CC54-791E-4AC6-AD18-8AE98A6D884D}" type="sibTrans" cxnId="{D3172B80-FC25-4C6A-900F-22D2B20ABD16}">
      <dgm:prSet/>
      <dgm:spPr/>
      <dgm:t>
        <a:bodyPr/>
        <a:lstStyle/>
        <a:p>
          <a:endParaRPr lang="zh-CN" altLang="en-US" sz="1600" b="0">
            <a:latin typeface="微软雅黑" pitchFamily="34" charset="-122"/>
            <a:ea typeface="微软雅黑" pitchFamily="34" charset="-122"/>
          </a:endParaRPr>
        </a:p>
      </dgm:t>
    </dgm:pt>
    <dgm:pt modelId="{FF1CFD5A-A948-47E6-A4E2-92B23B5BE286}">
      <dgm:prSet phldrT="[文本]" custT="1"/>
      <dgm:spPr/>
      <dgm:t>
        <a:bodyPr/>
        <a:lstStyle/>
        <a:p>
          <a:r>
            <a:rPr lang="en-US" altLang="zh-CN" sz="1600" b="0" dirty="0" smtClean="0">
              <a:latin typeface="微软雅黑" pitchFamily="34" charset="-122"/>
              <a:ea typeface="微软雅黑" pitchFamily="34" charset="-122"/>
            </a:rPr>
            <a:t>Now</a:t>
          </a:r>
          <a:endParaRPr lang="zh-CN" altLang="en-US" sz="1600" b="0" dirty="0">
            <a:latin typeface="微软雅黑" pitchFamily="34" charset="-122"/>
            <a:ea typeface="微软雅黑" pitchFamily="34" charset="-122"/>
          </a:endParaRPr>
        </a:p>
      </dgm:t>
    </dgm:pt>
    <dgm:pt modelId="{62526074-882D-42BB-9A09-A62F5913A57B}" type="parTrans" cxnId="{E90B7776-5DF9-44D8-A10C-97FFE87C1981}">
      <dgm:prSet/>
      <dgm:spPr/>
      <dgm:t>
        <a:bodyPr/>
        <a:lstStyle/>
        <a:p>
          <a:endParaRPr lang="zh-CN" altLang="en-US" sz="1600" b="0">
            <a:latin typeface="微软雅黑" pitchFamily="34" charset="-122"/>
            <a:ea typeface="微软雅黑" pitchFamily="34" charset="-122"/>
          </a:endParaRPr>
        </a:p>
      </dgm:t>
    </dgm:pt>
    <dgm:pt modelId="{536BE421-70DA-4A5E-9C2C-6880A188B2AE}" type="sibTrans" cxnId="{E90B7776-5DF9-44D8-A10C-97FFE87C1981}">
      <dgm:prSet/>
      <dgm:spPr/>
      <dgm:t>
        <a:bodyPr/>
        <a:lstStyle/>
        <a:p>
          <a:endParaRPr lang="zh-CN" altLang="en-US" sz="1600" b="0">
            <a:latin typeface="微软雅黑" pitchFamily="34" charset="-122"/>
            <a:ea typeface="微软雅黑" pitchFamily="34" charset="-122"/>
          </a:endParaRPr>
        </a:p>
      </dgm:t>
    </dgm:pt>
    <dgm:pt modelId="{592C1C7E-E16C-427C-A208-7EBCF1042DF6}">
      <dgm:prSet phldrT="[文本]" custT="1"/>
      <dgm:spPr/>
      <dgm:t>
        <a:bodyPr/>
        <a:lstStyle/>
        <a:p>
          <a:r>
            <a:rPr lang="en-US" sz="1400" b="0" dirty="0" smtClean="0">
              <a:latin typeface="Arial" pitchFamily="34" charset="0"/>
              <a:ea typeface="微软雅黑" pitchFamily="34" charset="-122"/>
              <a:cs typeface="Arial" pitchFamily="34" charset="0"/>
            </a:rPr>
            <a:t>Article 15:</a:t>
          </a:r>
        </a:p>
        <a:p>
          <a:r>
            <a:rPr lang="en-US" sz="1400" b="0" dirty="0" smtClean="0">
              <a:latin typeface="Arial" pitchFamily="34" charset="0"/>
              <a:ea typeface="微软雅黑" pitchFamily="34" charset="-122"/>
              <a:cs typeface="Arial" pitchFamily="34" charset="0"/>
            </a:rPr>
            <a:t>1)A</a:t>
          </a:r>
          <a:r>
            <a:rPr lang="en-US" sz="1400" b="0" dirty="0" smtClean="0">
              <a:latin typeface="Arial" pitchFamily="34" charset="0"/>
              <a:cs typeface="Arial" pitchFamily="34" charset="0"/>
            </a:rPr>
            <a:t>gent or representative</a:t>
          </a:r>
          <a:endParaRPr lang="en-US" sz="1400" b="0" dirty="0" smtClean="0">
            <a:latin typeface="Arial" pitchFamily="34" charset="0"/>
            <a:ea typeface="微软雅黑" pitchFamily="34" charset="-122"/>
            <a:cs typeface="Arial" pitchFamily="34" charset="0"/>
          </a:endParaRPr>
        </a:p>
        <a:p>
          <a:r>
            <a:rPr lang="en-US" altLang="zh-CN" sz="1400" b="0" dirty="0" smtClean="0">
              <a:latin typeface="Arial" pitchFamily="34" charset="0"/>
              <a:ea typeface="微软雅黑" pitchFamily="34" charset="-122"/>
              <a:cs typeface="Arial" pitchFamily="34" charset="0"/>
            </a:rPr>
            <a:t>2) </a:t>
          </a:r>
          <a:r>
            <a:rPr lang="en-US" sz="1400" b="0" u="sng" dirty="0" smtClean="0">
              <a:latin typeface="Arial" pitchFamily="34" charset="0"/>
              <a:cs typeface="Arial" pitchFamily="34" charset="0"/>
            </a:rPr>
            <a:t>contractual, business or any other relation between the applicant and others</a:t>
          </a:r>
          <a:endParaRPr lang="en-US" altLang="zh-CN" sz="1400" b="0" u="sng" dirty="0" smtClean="0">
            <a:latin typeface="Arial" pitchFamily="34" charset="0"/>
            <a:ea typeface="微软雅黑" pitchFamily="34" charset="-122"/>
            <a:cs typeface="Arial" pitchFamily="34" charset="0"/>
          </a:endParaRPr>
        </a:p>
        <a:p>
          <a:r>
            <a:rPr lang="en-US" altLang="zh-CN" sz="1400" b="0" u="sng" dirty="0" smtClean="0">
              <a:latin typeface="Arial" pitchFamily="34" charset="0"/>
              <a:ea typeface="微软雅黑" pitchFamily="34" charset="-122"/>
              <a:cs typeface="Arial" pitchFamily="34" charset="0"/>
            </a:rPr>
            <a:t>Know other’s prior used but unregistered mark</a:t>
          </a:r>
          <a:endParaRPr lang="zh-CN" altLang="en-US" sz="1400" b="0" u="sng" dirty="0" smtClean="0">
            <a:latin typeface="Arial" pitchFamily="34" charset="0"/>
            <a:ea typeface="微软雅黑" pitchFamily="34" charset="-122"/>
            <a:cs typeface="Arial" pitchFamily="34" charset="0"/>
          </a:endParaRPr>
        </a:p>
      </dgm:t>
    </dgm:pt>
    <dgm:pt modelId="{985E7542-FB4E-4D63-9B19-EB6EB3970ABF}" type="parTrans" cxnId="{06464D46-BB9D-489B-90A5-A9FDBA95D9CC}">
      <dgm:prSet/>
      <dgm:spPr/>
      <dgm:t>
        <a:bodyPr/>
        <a:lstStyle/>
        <a:p>
          <a:endParaRPr lang="zh-CN" altLang="en-US" sz="1600" b="0">
            <a:latin typeface="微软雅黑" pitchFamily="34" charset="-122"/>
            <a:ea typeface="微软雅黑" pitchFamily="34" charset="-122"/>
          </a:endParaRPr>
        </a:p>
      </dgm:t>
    </dgm:pt>
    <dgm:pt modelId="{2DBFB744-3568-456E-BC59-65F462561811}" type="sibTrans" cxnId="{06464D46-BB9D-489B-90A5-A9FDBA95D9CC}">
      <dgm:prSet/>
      <dgm:spPr/>
      <dgm:t>
        <a:bodyPr/>
        <a:lstStyle/>
        <a:p>
          <a:endParaRPr lang="zh-CN" altLang="en-US" sz="1600" b="0">
            <a:latin typeface="微软雅黑" pitchFamily="34" charset="-122"/>
            <a:ea typeface="微软雅黑" pitchFamily="34" charset="-122"/>
          </a:endParaRPr>
        </a:p>
      </dgm:t>
    </dgm:pt>
    <dgm:pt modelId="{FC5748F1-A205-4833-943A-C5AB20D8179B}" type="pres">
      <dgm:prSet presAssocID="{00F51257-C6DE-47FF-A742-E3041FA8D824}" presName="list" presStyleCnt="0">
        <dgm:presLayoutVars>
          <dgm:dir/>
          <dgm:animLvl val="lvl"/>
        </dgm:presLayoutVars>
      </dgm:prSet>
      <dgm:spPr/>
      <dgm:t>
        <a:bodyPr/>
        <a:lstStyle/>
        <a:p>
          <a:endParaRPr lang="zh-CN" altLang="en-US"/>
        </a:p>
      </dgm:t>
    </dgm:pt>
    <dgm:pt modelId="{CE9F71EE-CE07-4EC0-A285-AF4D8806D745}" type="pres">
      <dgm:prSet presAssocID="{C81E4793-9B3A-4319-BCC6-9500AB1FE35E}" presName="posSpace" presStyleCnt="0"/>
      <dgm:spPr/>
      <dgm:t>
        <a:bodyPr/>
        <a:lstStyle/>
        <a:p>
          <a:endParaRPr lang="zh-CN" altLang="en-US"/>
        </a:p>
      </dgm:t>
    </dgm:pt>
    <dgm:pt modelId="{7D03A6A6-8486-4F2D-8CC2-7627D2943F6D}" type="pres">
      <dgm:prSet presAssocID="{C81E4793-9B3A-4319-BCC6-9500AB1FE35E}" presName="vertFlow" presStyleCnt="0"/>
      <dgm:spPr/>
      <dgm:t>
        <a:bodyPr/>
        <a:lstStyle/>
        <a:p>
          <a:endParaRPr lang="zh-CN" altLang="en-US"/>
        </a:p>
      </dgm:t>
    </dgm:pt>
    <dgm:pt modelId="{F8333298-D829-4338-8209-D9A949DD1A9C}" type="pres">
      <dgm:prSet presAssocID="{C81E4793-9B3A-4319-BCC6-9500AB1FE35E}" presName="topSpace" presStyleCnt="0"/>
      <dgm:spPr/>
      <dgm:t>
        <a:bodyPr/>
        <a:lstStyle/>
        <a:p>
          <a:endParaRPr lang="zh-CN" altLang="en-US"/>
        </a:p>
      </dgm:t>
    </dgm:pt>
    <dgm:pt modelId="{7F2EC8FE-7332-4D81-82D5-A1688EC04AC5}" type="pres">
      <dgm:prSet presAssocID="{C81E4793-9B3A-4319-BCC6-9500AB1FE35E}" presName="firstComp" presStyleCnt="0"/>
      <dgm:spPr/>
      <dgm:t>
        <a:bodyPr/>
        <a:lstStyle/>
        <a:p>
          <a:endParaRPr lang="zh-CN" altLang="en-US"/>
        </a:p>
      </dgm:t>
    </dgm:pt>
    <dgm:pt modelId="{C836BBD9-A197-43D6-A320-6C622F544364}" type="pres">
      <dgm:prSet presAssocID="{C81E4793-9B3A-4319-BCC6-9500AB1FE35E}" presName="firstChild" presStyleLbl="bgAccFollowNode1" presStyleIdx="0" presStyleCnt="2" custScaleX="114575" custScaleY="268296" custLinFactNeighborX="-13190"/>
      <dgm:spPr/>
      <dgm:t>
        <a:bodyPr/>
        <a:lstStyle/>
        <a:p>
          <a:endParaRPr lang="zh-CN" altLang="en-US"/>
        </a:p>
      </dgm:t>
    </dgm:pt>
    <dgm:pt modelId="{EFBAEDF0-6D69-4BB7-9ACC-737252463ADB}" type="pres">
      <dgm:prSet presAssocID="{C81E4793-9B3A-4319-BCC6-9500AB1FE35E}" presName="firstChildTx" presStyleLbl="bgAccFollowNode1" presStyleIdx="0" presStyleCnt="2">
        <dgm:presLayoutVars>
          <dgm:bulletEnabled val="1"/>
        </dgm:presLayoutVars>
      </dgm:prSet>
      <dgm:spPr/>
      <dgm:t>
        <a:bodyPr/>
        <a:lstStyle/>
        <a:p>
          <a:endParaRPr lang="zh-CN" altLang="en-US"/>
        </a:p>
      </dgm:t>
    </dgm:pt>
    <dgm:pt modelId="{F0C31D7F-7A04-4CE1-BB98-251370902907}" type="pres">
      <dgm:prSet presAssocID="{C81E4793-9B3A-4319-BCC6-9500AB1FE35E}" presName="negSpace" presStyleCnt="0"/>
      <dgm:spPr/>
      <dgm:t>
        <a:bodyPr/>
        <a:lstStyle/>
        <a:p>
          <a:endParaRPr lang="zh-CN" altLang="en-US"/>
        </a:p>
      </dgm:t>
    </dgm:pt>
    <dgm:pt modelId="{2DC65282-6D07-4717-B7DC-3FBC4DBD2765}" type="pres">
      <dgm:prSet presAssocID="{C81E4793-9B3A-4319-BCC6-9500AB1FE35E}" presName="circle" presStyleLbl="node1" presStyleIdx="0" presStyleCnt="2" custLinFactNeighborX="-38569"/>
      <dgm:spPr/>
      <dgm:t>
        <a:bodyPr/>
        <a:lstStyle/>
        <a:p>
          <a:endParaRPr lang="zh-CN" altLang="en-US"/>
        </a:p>
      </dgm:t>
    </dgm:pt>
    <dgm:pt modelId="{FA90CE0E-A481-4BDB-B8F3-CB1C3A5CEEA8}" type="pres">
      <dgm:prSet presAssocID="{2DDE73F1-1BD2-4CC2-A716-C6A8C77898AD}" presName="transSpace" presStyleCnt="0"/>
      <dgm:spPr/>
      <dgm:t>
        <a:bodyPr/>
        <a:lstStyle/>
        <a:p>
          <a:endParaRPr lang="zh-CN" altLang="en-US"/>
        </a:p>
      </dgm:t>
    </dgm:pt>
    <dgm:pt modelId="{E4F3ADD8-39DB-4223-AE80-D0C3F888EB59}" type="pres">
      <dgm:prSet presAssocID="{FF1CFD5A-A948-47E6-A4E2-92B23B5BE286}" presName="posSpace" presStyleCnt="0"/>
      <dgm:spPr/>
      <dgm:t>
        <a:bodyPr/>
        <a:lstStyle/>
        <a:p>
          <a:endParaRPr lang="zh-CN" altLang="en-US"/>
        </a:p>
      </dgm:t>
    </dgm:pt>
    <dgm:pt modelId="{45C65016-0D27-412F-832A-11B8B8F482FF}" type="pres">
      <dgm:prSet presAssocID="{FF1CFD5A-A948-47E6-A4E2-92B23B5BE286}" presName="vertFlow" presStyleCnt="0"/>
      <dgm:spPr/>
      <dgm:t>
        <a:bodyPr/>
        <a:lstStyle/>
        <a:p>
          <a:endParaRPr lang="zh-CN" altLang="en-US"/>
        </a:p>
      </dgm:t>
    </dgm:pt>
    <dgm:pt modelId="{48153B07-33D0-4CED-A7BE-2541AA31E188}" type="pres">
      <dgm:prSet presAssocID="{FF1CFD5A-A948-47E6-A4E2-92B23B5BE286}" presName="topSpace" presStyleCnt="0"/>
      <dgm:spPr/>
      <dgm:t>
        <a:bodyPr/>
        <a:lstStyle/>
        <a:p>
          <a:endParaRPr lang="zh-CN" altLang="en-US"/>
        </a:p>
      </dgm:t>
    </dgm:pt>
    <dgm:pt modelId="{2CC67990-69FA-438C-898F-9B2CCBF9491F}" type="pres">
      <dgm:prSet presAssocID="{FF1CFD5A-A948-47E6-A4E2-92B23B5BE286}" presName="firstComp" presStyleCnt="0"/>
      <dgm:spPr/>
      <dgm:t>
        <a:bodyPr/>
        <a:lstStyle/>
        <a:p>
          <a:endParaRPr lang="zh-CN" altLang="en-US"/>
        </a:p>
      </dgm:t>
    </dgm:pt>
    <dgm:pt modelId="{D72E1D38-BB1E-4976-9B9D-C7A798E76C70}" type="pres">
      <dgm:prSet presAssocID="{FF1CFD5A-A948-47E6-A4E2-92B23B5BE286}" presName="firstChild" presStyleLbl="bgAccFollowNode1" presStyleIdx="1" presStyleCnt="2" custScaleX="117238" custScaleY="266622" custLinFactNeighborX="-6169"/>
      <dgm:spPr/>
      <dgm:t>
        <a:bodyPr/>
        <a:lstStyle/>
        <a:p>
          <a:endParaRPr lang="zh-CN" altLang="en-US"/>
        </a:p>
      </dgm:t>
    </dgm:pt>
    <dgm:pt modelId="{C3897D59-A14F-46A2-A0F8-F58B11C45D72}" type="pres">
      <dgm:prSet presAssocID="{FF1CFD5A-A948-47E6-A4E2-92B23B5BE286}" presName="firstChildTx" presStyleLbl="bgAccFollowNode1" presStyleIdx="1" presStyleCnt="2">
        <dgm:presLayoutVars>
          <dgm:bulletEnabled val="1"/>
        </dgm:presLayoutVars>
      </dgm:prSet>
      <dgm:spPr/>
      <dgm:t>
        <a:bodyPr/>
        <a:lstStyle/>
        <a:p>
          <a:endParaRPr lang="zh-CN" altLang="en-US"/>
        </a:p>
      </dgm:t>
    </dgm:pt>
    <dgm:pt modelId="{A7824112-AAB6-4297-9545-666D48DF33E5}" type="pres">
      <dgm:prSet presAssocID="{FF1CFD5A-A948-47E6-A4E2-92B23B5BE286}" presName="negSpace" presStyleCnt="0"/>
      <dgm:spPr/>
      <dgm:t>
        <a:bodyPr/>
        <a:lstStyle/>
        <a:p>
          <a:endParaRPr lang="zh-CN" altLang="en-US"/>
        </a:p>
      </dgm:t>
    </dgm:pt>
    <dgm:pt modelId="{D3A5BB29-8594-4CC0-BCF8-92F2458A3F65}" type="pres">
      <dgm:prSet presAssocID="{FF1CFD5A-A948-47E6-A4E2-92B23B5BE286}" presName="circle" presStyleLbl="node1" presStyleIdx="1" presStyleCnt="2" custLinFactNeighborX="-26757" custLinFactNeighborY="-150"/>
      <dgm:spPr/>
      <dgm:t>
        <a:bodyPr/>
        <a:lstStyle/>
        <a:p>
          <a:endParaRPr lang="zh-CN" altLang="en-US"/>
        </a:p>
      </dgm:t>
    </dgm:pt>
  </dgm:ptLst>
  <dgm:cxnLst>
    <dgm:cxn modelId="{D3172B80-FC25-4C6A-900F-22D2B20ABD16}" srcId="{C81E4793-9B3A-4319-BCC6-9500AB1FE35E}" destId="{A3FD24B4-4092-4A55-806A-6ED0250DBE62}" srcOrd="0" destOrd="0" parTransId="{7970D3DC-B65E-4C01-9D32-EE116E5251C9}" sibTransId="{DF16CC54-791E-4AC6-AD18-8AE98A6D884D}"/>
    <dgm:cxn modelId="{F9A71899-C619-4B04-9A02-941D96D1B85B}" type="presOf" srcId="{C81E4793-9B3A-4319-BCC6-9500AB1FE35E}" destId="{2DC65282-6D07-4717-B7DC-3FBC4DBD2765}" srcOrd="0" destOrd="0" presId="urn:microsoft.com/office/officeart/2005/8/layout/hList9"/>
    <dgm:cxn modelId="{CDBD0EC8-8FCC-4502-B5B0-833054F766FC}" type="presOf" srcId="{FF1CFD5A-A948-47E6-A4E2-92B23B5BE286}" destId="{D3A5BB29-8594-4CC0-BCF8-92F2458A3F65}" srcOrd="0" destOrd="0" presId="urn:microsoft.com/office/officeart/2005/8/layout/hList9"/>
    <dgm:cxn modelId="{1EE8946D-0B2D-41CD-8151-E42572EBE2CF}" srcId="{00F51257-C6DE-47FF-A742-E3041FA8D824}" destId="{C81E4793-9B3A-4319-BCC6-9500AB1FE35E}" srcOrd="0" destOrd="0" parTransId="{A3B59046-3567-4C90-B2D5-291D032D731E}" sibTransId="{2DDE73F1-1BD2-4CC2-A716-C6A8C77898AD}"/>
    <dgm:cxn modelId="{117D3AC3-D1F3-408E-B783-0BA684DFE13E}" type="presOf" srcId="{592C1C7E-E16C-427C-A208-7EBCF1042DF6}" destId="{D72E1D38-BB1E-4976-9B9D-C7A798E76C70}" srcOrd="0" destOrd="0" presId="urn:microsoft.com/office/officeart/2005/8/layout/hList9"/>
    <dgm:cxn modelId="{596B6FC4-A03F-443B-BF2F-5F40D258A29B}" type="presOf" srcId="{00F51257-C6DE-47FF-A742-E3041FA8D824}" destId="{FC5748F1-A205-4833-943A-C5AB20D8179B}" srcOrd="0" destOrd="0" presId="urn:microsoft.com/office/officeart/2005/8/layout/hList9"/>
    <dgm:cxn modelId="{06464D46-BB9D-489B-90A5-A9FDBA95D9CC}" srcId="{FF1CFD5A-A948-47E6-A4E2-92B23B5BE286}" destId="{592C1C7E-E16C-427C-A208-7EBCF1042DF6}" srcOrd="0" destOrd="0" parTransId="{985E7542-FB4E-4D63-9B19-EB6EB3970ABF}" sibTransId="{2DBFB744-3568-456E-BC59-65F462561811}"/>
    <dgm:cxn modelId="{E90B7776-5DF9-44D8-A10C-97FFE87C1981}" srcId="{00F51257-C6DE-47FF-A742-E3041FA8D824}" destId="{FF1CFD5A-A948-47E6-A4E2-92B23B5BE286}" srcOrd="1" destOrd="0" parTransId="{62526074-882D-42BB-9A09-A62F5913A57B}" sibTransId="{536BE421-70DA-4A5E-9C2C-6880A188B2AE}"/>
    <dgm:cxn modelId="{26508B23-BB5F-476F-A813-857339762B51}" type="presOf" srcId="{592C1C7E-E16C-427C-A208-7EBCF1042DF6}" destId="{C3897D59-A14F-46A2-A0F8-F58B11C45D72}" srcOrd="1" destOrd="0" presId="urn:microsoft.com/office/officeart/2005/8/layout/hList9"/>
    <dgm:cxn modelId="{A792C191-F671-455A-9818-F81515F7B59C}" type="presOf" srcId="{A3FD24B4-4092-4A55-806A-6ED0250DBE62}" destId="{C836BBD9-A197-43D6-A320-6C622F544364}" srcOrd="0" destOrd="0" presId="urn:microsoft.com/office/officeart/2005/8/layout/hList9"/>
    <dgm:cxn modelId="{1A6FE2F4-6B33-4773-981F-7BFF48DECB6C}" type="presOf" srcId="{A3FD24B4-4092-4A55-806A-6ED0250DBE62}" destId="{EFBAEDF0-6D69-4BB7-9ACC-737252463ADB}" srcOrd="1" destOrd="0" presId="urn:microsoft.com/office/officeart/2005/8/layout/hList9"/>
    <dgm:cxn modelId="{AB93E693-BD85-458B-B1E8-C5E0A2A8E060}" type="presParOf" srcId="{FC5748F1-A205-4833-943A-C5AB20D8179B}" destId="{CE9F71EE-CE07-4EC0-A285-AF4D8806D745}" srcOrd="0" destOrd="0" presId="urn:microsoft.com/office/officeart/2005/8/layout/hList9"/>
    <dgm:cxn modelId="{11698F7F-02DD-409A-8923-2EB0733A2873}" type="presParOf" srcId="{FC5748F1-A205-4833-943A-C5AB20D8179B}" destId="{7D03A6A6-8486-4F2D-8CC2-7627D2943F6D}" srcOrd="1" destOrd="0" presId="urn:microsoft.com/office/officeart/2005/8/layout/hList9"/>
    <dgm:cxn modelId="{8408C710-F7A4-40AA-A213-68116B68AFDF}" type="presParOf" srcId="{7D03A6A6-8486-4F2D-8CC2-7627D2943F6D}" destId="{F8333298-D829-4338-8209-D9A949DD1A9C}" srcOrd="0" destOrd="0" presId="urn:microsoft.com/office/officeart/2005/8/layout/hList9"/>
    <dgm:cxn modelId="{8A24C6FE-062D-41DB-86A4-BFAA2736F304}" type="presParOf" srcId="{7D03A6A6-8486-4F2D-8CC2-7627D2943F6D}" destId="{7F2EC8FE-7332-4D81-82D5-A1688EC04AC5}" srcOrd="1" destOrd="0" presId="urn:microsoft.com/office/officeart/2005/8/layout/hList9"/>
    <dgm:cxn modelId="{90D0FB68-DD77-4B7F-ABC6-6A2535FEE245}" type="presParOf" srcId="{7F2EC8FE-7332-4D81-82D5-A1688EC04AC5}" destId="{C836BBD9-A197-43D6-A320-6C622F544364}" srcOrd="0" destOrd="0" presId="urn:microsoft.com/office/officeart/2005/8/layout/hList9"/>
    <dgm:cxn modelId="{05467954-511E-4578-A5CD-AD908E67C8CE}" type="presParOf" srcId="{7F2EC8FE-7332-4D81-82D5-A1688EC04AC5}" destId="{EFBAEDF0-6D69-4BB7-9ACC-737252463ADB}" srcOrd="1" destOrd="0" presId="urn:microsoft.com/office/officeart/2005/8/layout/hList9"/>
    <dgm:cxn modelId="{BB2819A3-556C-4F1E-8D3D-1470C8C1232B}" type="presParOf" srcId="{FC5748F1-A205-4833-943A-C5AB20D8179B}" destId="{F0C31D7F-7A04-4CE1-BB98-251370902907}" srcOrd="2" destOrd="0" presId="urn:microsoft.com/office/officeart/2005/8/layout/hList9"/>
    <dgm:cxn modelId="{37688987-9651-4B41-8B70-766ABB48DFF2}" type="presParOf" srcId="{FC5748F1-A205-4833-943A-C5AB20D8179B}" destId="{2DC65282-6D07-4717-B7DC-3FBC4DBD2765}" srcOrd="3" destOrd="0" presId="urn:microsoft.com/office/officeart/2005/8/layout/hList9"/>
    <dgm:cxn modelId="{01BB0A13-A6C8-4021-A06B-791EF8743B14}" type="presParOf" srcId="{FC5748F1-A205-4833-943A-C5AB20D8179B}" destId="{FA90CE0E-A481-4BDB-B8F3-CB1C3A5CEEA8}" srcOrd="4" destOrd="0" presId="urn:microsoft.com/office/officeart/2005/8/layout/hList9"/>
    <dgm:cxn modelId="{0D2A06FD-DC6D-4C30-AE94-80AB3DB1DA7D}" type="presParOf" srcId="{FC5748F1-A205-4833-943A-C5AB20D8179B}" destId="{E4F3ADD8-39DB-4223-AE80-D0C3F888EB59}" srcOrd="5" destOrd="0" presId="urn:microsoft.com/office/officeart/2005/8/layout/hList9"/>
    <dgm:cxn modelId="{0467CB96-7547-4C8F-BCA2-582915B43D3B}" type="presParOf" srcId="{FC5748F1-A205-4833-943A-C5AB20D8179B}" destId="{45C65016-0D27-412F-832A-11B8B8F482FF}" srcOrd="6" destOrd="0" presId="urn:microsoft.com/office/officeart/2005/8/layout/hList9"/>
    <dgm:cxn modelId="{426BE9B7-2DD4-4144-9C7C-C908958E73F4}" type="presParOf" srcId="{45C65016-0D27-412F-832A-11B8B8F482FF}" destId="{48153B07-33D0-4CED-A7BE-2541AA31E188}" srcOrd="0" destOrd="0" presId="urn:microsoft.com/office/officeart/2005/8/layout/hList9"/>
    <dgm:cxn modelId="{44CD0677-6EDD-48A1-AA9A-331C4198C463}" type="presParOf" srcId="{45C65016-0D27-412F-832A-11B8B8F482FF}" destId="{2CC67990-69FA-438C-898F-9B2CCBF9491F}" srcOrd="1" destOrd="0" presId="urn:microsoft.com/office/officeart/2005/8/layout/hList9"/>
    <dgm:cxn modelId="{76FE6B25-8BB6-42C3-B942-50932AE0DE76}" type="presParOf" srcId="{2CC67990-69FA-438C-898F-9B2CCBF9491F}" destId="{D72E1D38-BB1E-4976-9B9D-C7A798E76C70}" srcOrd="0" destOrd="0" presId="urn:microsoft.com/office/officeart/2005/8/layout/hList9"/>
    <dgm:cxn modelId="{0B7A530B-F642-43C2-9EDF-C604778DDCDB}" type="presParOf" srcId="{2CC67990-69FA-438C-898F-9B2CCBF9491F}" destId="{C3897D59-A14F-46A2-A0F8-F58B11C45D72}" srcOrd="1" destOrd="0" presId="urn:microsoft.com/office/officeart/2005/8/layout/hList9"/>
    <dgm:cxn modelId="{26016E5B-7A5A-4562-B34A-CC25474118E1}" type="presParOf" srcId="{FC5748F1-A205-4833-943A-C5AB20D8179B}" destId="{A7824112-AAB6-4297-9545-666D48DF33E5}" srcOrd="7" destOrd="0" presId="urn:microsoft.com/office/officeart/2005/8/layout/hList9"/>
    <dgm:cxn modelId="{B12BD867-C701-4FC2-A48F-75EDB230AD8E}" type="presParOf" srcId="{FC5748F1-A205-4833-943A-C5AB20D8179B}" destId="{D3A5BB29-8594-4CC0-BCF8-92F2458A3F65}"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3E7E21-6D55-4BC9-ADB2-DE3354FB204F}" type="doc">
      <dgm:prSet loTypeId="urn:microsoft.com/office/officeart/2005/8/layout/radial4" loCatId="relationship" qsTypeId="urn:microsoft.com/office/officeart/2005/8/quickstyle/simple3" qsCatId="simple" csTypeId="urn:microsoft.com/office/officeart/2005/8/colors/accent0_2" csCatId="mainScheme" phldr="1"/>
      <dgm:spPr/>
      <dgm:t>
        <a:bodyPr/>
        <a:lstStyle/>
        <a:p>
          <a:endParaRPr lang="zh-CN" altLang="en-US"/>
        </a:p>
      </dgm:t>
    </dgm:pt>
    <dgm:pt modelId="{09ED816D-E13B-4EB0-BAF6-78C31698E3E2}">
      <dgm:prSet phldrT="[文本]"/>
      <dgm:spPr/>
      <dgm:t>
        <a:bodyPr/>
        <a:lstStyle/>
        <a:p>
          <a:r>
            <a:rPr lang="en-US" altLang="zh-CN" dirty="0" smtClean="0">
              <a:solidFill>
                <a:schemeClr val="tx1"/>
              </a:solidFill>
            </a:rPr>
            <a:t>Mark “WEISS” registered in Class 6 in 2008 by Party C </a:t>
          </a:r>
          <a:endParaRPr lang="zh-CN" altLang="en-US" dirty="0">
            <a:solidFill>
              <a:schemeClr val="tx1"/>
            </a:solidFill>
          </a:endParaRPr>
        </a:p>
      </dgm:t>
    </dgm:pt>
    <dgm:pt modelId="{91E77242-5F88-4C56-BAE3-717B06ACF344}" type="parTrans" cxnId="{8BD6CB97-8F58-4239-981D-67692C36257D}">
      <dgm:prSet/>
      <dgm:spPr/>
      <dgm:t>
        <a:bodyPr/>
        <a:lstStyle/>
        <a:p>
          <a:endParaRPr lang="zh-CN" altLang="en-US">
            <a:solidFill>
              <a:schemeClr val="tx1"/>
            </a:solidFill>
          </a:endParaRPr>
        </a:p>
      </dgm:t>
    </dgm:pt>
    <dgm:pt modelId="{7C8B9E3A-2302-4589-B6EB-FDE890CF940C}" type="sibTrans" cxnId="{8BD6CB97-8F58-4239-981D-67692C36257D}">
      <dgm:prSet/>
      <dgm:spPr/>
      <dgm:t>
        <a:bodyPr/>
        <a:lstStyle/>
        <a:p>
          <a:endParaRPr lang="zh-CN" altLang="en-US">
            <a:solidFill>
              <a:schemeClr val="tx1"/>
            </a:solidFill>
          </a:endParaRPr>
        </a:p>
      </dgm:t>
    </dgm:pt>
    <dgm:pt modelId="{1A0F6A26-A823-4B60-9034-EBB18D6CB6DA}">
      <dgm:prSet phldrT="[文本]" custT="1"/>
      <dgm:spPr/>
      <dgm:t>
        <a:bodyPr/>
        <a:lstStyle/>
        <a:p>
          <a:r>
            <a:rPr lang="en-US" altLang="zh-CN" sz="1500" dirty="0" smtClean="0">
              <a:solidFill>
                <a:schemeClr val="tx1"/>
              </a:solidFill>
            </a:rPr>
            <a:t>Party A:</a:t>
          </a:r>
        </a:p>
        <a:p>
          <a:r>
            <a:rPr lang="en-US" altLang="zh-CN" sz="1500" dirty="0" smtClean="0">
              <a:solidFill>
                <a:schemeClr val="tx1"/>
              </a:solidFill>
            </a:rPr>
            <a:t>Real Owner of mark</a:t>
          </a:r>
        </a:p>
        <a:p>
          <a:r>
            <a:rPr lang="en-US" altLang="zh-CN" sz="1500" dirty="0" smtClean="0">
              <a:solidFill>
                <a:schemeClr val="tx1"/>
              </a:solidFill>
            </a:rPr>
            <a:t>Negotiation with Party C over assignment of the mark</a:t>
          </a:r>
          <a:endParaRPr lang="zh-CN" altLang="en-US" sz="1500" dirty="0">
            <a:solidFill>
              <a:schemeClr val="tx1"/>
            </a:solidFill>
          </a:endParaRPr>
        </a:p>
      </dgm:t>
    </dgm:pt>
    <dgm:pt modelId="{33F6CF3F-5D06-4E47-9493-284B8D5BDDCF}" type="parTrans" cxnId="{914BEB31-15D5-4D2C-A738-90D1476A481D}">
      <dgm:prSet/>
      <dgm:spPr/>
      <dgm:t>
        <a:bodyPr/>
        <a:lstStyle/>
        <a:p>
          <a:endParaRPr lang="zh-CN" altLang="en-US">
            <a:solidFill>
              <a:schemeClr val="tx1"/>
            </a:solidFill>
          </a:endParaRPr>
        </a:p>
      </dgm:t>
    </dgm:pt>
    <dgm:pt modelId="{6ADFAE02-4B0F-4937-B7D3-F638EE3CF14E}" type="sibTrans" cxnId="{914BEB31-15D5-4D2C-A738-90D1476A481D}">
      <dgm:prSet/>
      <dgm:spPr/>
      <dgm:t>
        <a:bodyPr/>
        <a:lstStyle/>
        <a:p>
          <a:endParaRPr lang="zh-CN" altLang="en-US">
            <a:solidFill>
              <a:schemeClr val="tx1"/>
            </a:solidFill>
          </a:endParaRPr>
        </a:p>
      </dgm:t>
    </dgm:pt>
    <dgm:pt modelId="{2AF82705-B38D-4F64-877C-942ED596EDCD}">
      <dgm:prSet phldrT="[文本]"/>
      <dgm:spPr/>
      <dgm:t>
        <a:bodyPr/>
        <a:lstStyle/>
        <a:p>
          <a:r>
            <a:rPr lang="en-US" altLang="zh-CN" dirty="0" smtClean="0">
              <a:solidFill>
                <a:schemeClr val="tx1"/>
              </a:solidFill>
            </a:rPr>
            <a:t>Party B:</a:t>
          </a:r>
        </a:p>
        <a:p>
          <a:r>
            <a:rPr lang="en-US" altLang="zh-CN" dirty="0" smtClean="0">
              <a:solidFill>
                <a:schemeClr val="tx1"/>
              </a:solidFill>
            </a:rPr>
            <a:t>(exclusive license) Sale representative in China of Party A </a:t>
          </a:r>
          <a:endParaRPr lang="zh-CN" altLang="en-US" dirty="0">
            <a:solidFill>
              <a:schemeClr val="tx1"/>
            </a:solidFill>
          </a:endParaRPr>
        </a:p>
      </dgm:t>
    </dgm:pt>
    <dgm:pt modelId="{90ECD3F9-1041-4556-820D-A8A865A5F52F}" type="parTrans" cxnId="{A08FA471-1EE0-45B8-A41F-62BBDC085678}">
      <dgm:prSet/>
      <dgm:spPr/>
      <dgm:t>
        <a:bodyPr/>
        <a:lstStyle/>
        <a:p>
          <a:endParaRPr lang="zh-CN" altLang="en-US">
            <a:solidFill>
              <a:schemeClr val="tx1"/>
            </a:solidFill>
          </a:endParaRPr>
        </a:p>
      </dgm:t>
    </dgm:pt>
    <dgm:pt modelId="{89BB061C-8E10-4D80-8B52-B05F1FD90C3D}" type="sibTrans" cxnId="{A08FA471-1EE0-45B8-A41F-62BBDC085678}">
      <dgm:prSet/>
      <dgm:spPr/>
      <dgm:t>
        <a:bodyPr/>
        <a:lstStyle/>
        <a:p>
          <a:endParaRPr lang="zh-CN" altLang="en-US">
            <a:solidFill>
              <a:schemeClr val="tx1"/>
            </a:solidFill>
          </a:endParaRPr>
        </a:p>
      </dgm:t>
    </dgm:pt>
    <dgm:pt modelId="{113A2A33-ACD6-4198-BEE8-9AFC21DE59ED}">
      <dgm:prSet phldrT="[文本]" custT="1"/>
      <dgm:spPr/>
      <dgm:t>
        <a:bodyPr/>
        <a:lstStyle/>
        <a:p>
          <a:r>
            <a:rPr lang="en-US" altLang="zh-CN" sz="1400" dirty="0" smtClean="0">
              <a:solidFill>
                <a:schemeClr val="tx1"/>
              </a:solidFill>
            </a:rPr>
            <a:t>Party C:</a:t>
          </a:r>
        </a:p>
        <a:p>
          <a:r>
            <a:rPr lang="en-US" altLang="zh-CN" sz="1400" dirty="0" smtClean="0">
              <a:solidFill>
                <a:schemeClr val="tx1"/>
              </a:solidFill>
            </a:rPr>
            <a:t>Affiliate company of Party B in Shanghai;</a:t>
          </a:r>
        </a:p>
        <a:p>
          <a:r>
            <a:rPr lang="en-US" altLang="zh-CN" sz="1400" dirty="0" smtClean="0">
              <a:solidFill>
                <a:schemeClr val="tx1"/>
              </a:solidFill>
            </a:rPr>
            <a:t>Became independent company in 2009</a:t>
          </a:r>
        </a:p>
        <a:p>
          <a:r>
            <a:rPr lang="en-US" altLang="zh-CN" sz="1400" dirty="0" smtClean="0">
              <a:solidFill>
                <a:schemeClr val="tx1"/>
              </a:solidFill>
            </a:rPr>
            <a:t>Contract of sale representative with Party A in 2009 (Clause of TM protection included)</a:t>
          </a:r>
          <a:endParaRPr lang="zh-CN" altLang="en-US" sz="1400" dirty="0">
            <a:solidFill>
              <a:schemeClr val="tx1"/>
            </a:solidFill>
          </a:endParaRPr>
        </a:p>
      </dgm:t>
    </dgm:pt>
    <dgm:pt modelId="{647C5860-B101-4E0F-A400-3207B391D6BE}" type="parTrans" cxnId="{2526FEAD-D2AD-4BCD-84DC-B21E2FA5E8B7}">
      <dgm:prSet/>
      <dgm:spPr/>
      <dgm:t>
        <a:bodyPr/>
        <a:lstStyle/>
        <a:p>
          <a:endParaRPr lang="zh-CN" altLang="en-US">
            <a:solidFill>
              <a:schemeClr val="tx1"/>
            </a:solidFill>
          </a:endParaRPr>
        </a:p>
      </dgm:t>
    </dgm:pt>
    <dgm:pt modelId="{A75145B7-D2A5-46D2-82C8-FF0CD4E9A17E}" type="sibTrans" cxnId="{2526FEAD-D2AD-4BCD-84DC-B21E2FA5E8B7}">
      <dgm:prSet/>
      <dgm:spPr/>
      <dgm:t>
        <a:bodyPr/>
        <a:lstStyle/>
        <a:p>
          <a:endParaRPr lang="zh-CN" altLang="en-US">
            <a:solidFill>
              <a:schemeClr val="tx1"/>
            </a:solidFill>
          </a:endParaRPr>
        </a:p>
      </dgm:t>
    </dgm:pt>
    <dgm:pt modelId="{3FD7803B-500A-4B0B-B24B-A4CEC4176096}">
      <dgm:prSet/>
      <dgm:spPr/>
      <dgm:t>
        <a:bodyPr/>
        <a:lstStyle/>
        <a:p>
          <a:endParaRPr lang="zh-CN" altLang="en-US"/>
        </a:p>
      </dgm:t>
    </dgm:pt>
    <dgm:pt modelId="{7C75E081-AA0E-406B-B8AC-E148B2A63D77}" type="parTrans" cxnId="{A6230DB2-42CF-4C68-8841-8C2F1E839555}">
      <dgm:prSet custScaleY="75132"/>
      <dgm:spPr/>
      <dgm:t>
        <a:bodyPr/>
        <a:lstStyle/>
        <a:p>
          <a:endParaRPr lang="zh-CN" altLang="en-US">
            <a:solidFill>
              <a:schemeClr val="tx1"/>
            </a:solidFill>
          </a:endParaRPr>
        </a:p>
      </dgm:t>
    </dgm:pt>
    <dgm:pt modelId="{BC97FDC2-71EC-40B0-B313-85C5659E6A39}" type="sibTrans" cxnId="{A6230DB2-42CF-4C68-8841-8C2F1E839555}">
      <dgm:prSet/>
      <dgm:spPr/>
      <dgm:t>
        <a:bodyPr/>
        <a:lstStyle/>
        <a:p>
          <a:endParaRPr lang="zh-CN" altLang="en-US"/>
        </a:p>
      </dgm:t>
    </dgm:pt>
    <dgm:pt modelId="{EB0B4B9B-B130-4BB8-9859-501FC09B32EE}">
      <dgm:prSet/>
      <dgm:spPr/>
      <dgm:t>
        <a:bodyPr/>
        <a:lstStyle/>
        <a:p>
          <a:endParaRPr lang="zh-CN" altLang="en-US"/>
        </a:p>
      </dgm:t>
    </dgm:pt>
    <dgm:pt modelId="{1CB6DDCD-68A5-44F2-A479-14587A837251}" type="parTrans" cxnId="{65DDC169-645E-4540-B831-A84E79EBC297}">
      <dgm:prSet custAng="2843440" custScaleY="75132" custLinFactY="-21682" custLinFactNeighborX="-11080" custLinFactNeighborY="-100000"/>
      <dgm:spPr/>
      <dgm:t>
        <a:bodyPr/>
        <a:lstStyle/>
        <a:p>
          <a:endParaRPr lang="zh-CN" altLang="en-US">
            <a:solidFill>
              <a:schemeClr val="tx1"/>
            </a:solidFill>
          </a:endParaRPr>
        </a:p>
      </dgm:t>
    </dgm:pt>
    <dgm:pt modelId="{6563581C-85E1-4BD9-9D37-B870A4157D7D}" type="sibTrans" cxnId="{65DDC169-645E-4540-B831-A84E79EBC297}">
      <dgm:prSet/>
      <dgm:spPr/>
      <dgm:t>
        <a:bodyPr/>
        <a:lstStyle/>
        <a:p>
          <a:endParaRPr lang="zh-CN" altLang="en-US"/>
        </a:p>
      </dgm:t>
    </dgm:pt>
    <dgm:pt modelId="{B83C86F8-8270-4FAB-B193-D13417B6A605}">
      <dgm:prSet/>
      <dgm:spPr/>
      <dgm:t>
        <a:bodyPr/>
        <a:lstStyle/>
        <a:p>
          <a:endParaRPr lang="zh-CN" altLang="en-US"/>
        </a:p>
      </dgm:t>
    </dgm:pt>
    <dgm:pt modelId="{C298EB1F-02E8-4BA8-B9B3-988C0640A0F7}" type="parTrans" cxnId="{65D226A3-7EEA-4FBE-BF09-B723E54B2933}">
      <dgm:prSet custAng="2843440" custScaleY="75132" custLinFactY="-21682" custLinFactNeighborX="-11080" custLinFactNeighborY="-100000"/>
      <dgm:spPr/>
      <dgm:t>
        <a:bodyPr/>
        <a:lstStyle/>
        <a:p>
          <a:endParaRPr lang="zh-CN" altLang="en-US">
            <a:solidFill>
              <a:schemeClr val="tx1"/>
            </a:solidFill>
          </a:endParaRPr>
        </a:p>
      </dgm:t>
    </dgm:pt>
    <dgm:pt modelId="{8EC16064-4B78-4496-8E74-2A564115C2B9}" type="sibTrans" cxnId="{65D226A3-7EEA-4FBE-BF09-B723E54B2933}">
      <dgm:prSet/>
      <dgm:spPr/>
      <dgm:t>
        <a:bodyPr/>
        <a:lstStyle/>
        <a:p>
          <a:endParaRPr lang="zh-CN" altLang="en-US"/>
        </a:p>
      </dgm:t>
    </dgm:pt>
    <dgm:pt modelId="{CA72448F-9075-4951-97F6-12D5EBE73B64}" type="pres">
      <dgm:prSet presAssocID="{4C3E7E21-6D55-4BC9-ADB2-DE3354FB204F}" presName="cycle" presStyleCnt="0">
        <dgm:presLayoutVars>
          <dgm:chMax val="1"/>
          <dgm:dir/>
          <dgm:animLvl val="ctr"/>
          <dgm:resizeHandles val="exact"/>
        </dgm:presLayoutVars>
      </dgm:prSet>
      <dgm:spPr/>
      <dgm:t>
        <a:bodyPr/>
        <a:lstStyle/>
        <a:p>
          <a:endParaRPr lang="zh-CN" altLang="en-US"/>
        </a:p>
      </dgm:t>
    </dgm:pt>
    <dgm:pt modelId="{E8108454-75B1-49D5-88DA-FE28FD1B7DF8}" type="pres">
      <dgm:prSet presAssocID="{09ED816D-E13B-4EB0-BAF6-78C31698E3E2}" presName="centerShape" presStyleLbl="node0" presStyleIdx="0" presStyleCnt="1" custLinFactNeighborX="1908" custLinFactNeighborY="1870"/>
      <dgm:spPr/>
      <dgm:t>
        <a:bodyPr/>
        <a:lstStyle/>
        <a:p>
          <a:endParaRPr lang="zh-CN" altLang="en-US"/>
        </a:p>
      </dgm:t>
    </dgm:pt>
    <dgm:pt modelId="{1D389A8D-2A78-4388-B01B-E928BBB9372F}" type="pres">
      <dgm:prSet presAssocID="{33F6CF3F-5D06-4E47-9493-284B8D5BDDCF}" presName="parTrans" presStyleLbl="bgSibTrans2D1" presStyleIdx="0" presStyleCnt="3" custLinFactNeighborX="24959" custLinFactNeighborY="88087" custRadScaleRad="200022" custRadScaleInc="-2147483648"/>
      <dgm:spPr/>
      <dgm:t>
        <a:bodyPr/>
        <a:lstStyle/>
        <a:p>
          <a:endParaRPr lang="zh-CN" altLang="en-US"/>
        </a:p>
      </dgm:t>
    </dgm:pt>
    <dgm:pt modelId="{B953A6D1-6AA8-43FA-8BE8-32AADF448480}" type="pres">
      <dgm:prSet presAssocID="{1A0F6A26-A823-4B60-9034-EBB18D6CB6DA}" presName="node" presStyleLbl="node1" presStyleIdx="0" presStyleCnt="3" custScaleX="150727" custScaleY="150727" custRadScaleRad="89196" custRadScaleInc="-38273">
        <dgm:presLayoutVars>
          <dgm:bulletEnabled val="1"/>
        </dgm:presLayoutVars>
      </dgm:prSet>
      <dgm:spPr/>
      <dgm:t>
        <a:bodyPr/>
        <a:lstStyle/>
        <a:p>
          <a:endParaRPr lang="zh-CN" altLang="en-US"/>
        </a:p>
      </dgm:t>
    </dgm:pt>
    <dgm:pt modelId="{65CBF3C4-7E19-47F1-9DCE-2DF770045174}" type="pres">
      <dgm:prSet presAssocID="{90ECD3F9-1041-4556-820D-A8A865A5F52F}" presName="parTrans" presStyleLbl="bgSibTrans2D1" presStyleIdx="1" presStyleCnt="3" custAng="2323544" custScaleX="35267" custScaleY="74273" custLinFactNeighborX="-65133" custLinFactNeighborY="11434"/>
      <dgm:spPr/>
      <dgm:t>
        <a:bodyPr/>
        <a:lstStyle/>
        <a:p>
          <a:endParaRPr lang="zh-CN" altLang="en-US"/>
        </a:p>
      </dgm:t>
    </dgm:pt>
    <dgm:pt modelId="{C6A05CBD-71A2-444F-AEA3-52DD16A25163}" type="pres">
      <dgm:prSet presAssocID="{2AF82705-B38D-4F64-877C-942ED596EDCD}" presName="node" presStyleLbl="node1" presStyleIdx="1" presStyleCnt="3" custScaleX="194875" custScaleY="74407" custRadScaleRad="116339" custRadScaleInc="-56849">
        <dgm:presLayoutVars>
          <dgm:bulletEnabled val="1"/>
        </dgm:presLayoutVars>
      </dgm:prSet>
      <dgm:spPr/>
      <dgm:t>
        <a:bodyPr/>
        <a:lstStyle/>
        <a:p>
          <a:endParaRPr lang="zh-CN" altLang="en-US"/>
        </a:p>
      </dgm:t>
    </dgm:pt>
    <dgm:pt modelId="{58EF3BF7-B2FB-4978-8C01-60EBFB790083}" type="pres">
      <dgm:prSet presAssocID="{647C5860-B101-4E0F-A400-3207B391D6BE}" presName="parTrans" presStyleLbl="bgSibTrans2D1" presStyleIdx="2" presStyleCnt="3" custAng="2843440" custScaleY="75132" custLinFactY="-23480" custLinFactNeighborX="-40555" custLinFactNeighborY="-100000"/>
      <dgm:spPr/>
      <dgm:t>
        <a:bodyPr/>
        <a:lstStyle/>
        <a:p>
          <a:endParaRPr lang="zh-CN" altLang="en-US"/>
        </a:p>
      </dgm:t>
    </dgm:pt>
    <dgm:pt modelId="{546BE813-70AD-4447-A742-2498F3B5DFE8}" type="pres">
      <dgm:prSet presAssocID="{113A2A33-ACD6-4198-BEE8-9AFC21DE59ED}" presName="node" presStyleLbl="node1" presStyleIdx="2" presStyleCnt="3" custScaleX="158908" custScaleY="188477" custRadScaleRad="111400" custRadScaleInc="-7312">
        <dgm:presLayoutVars>
          <dgm:bulletEnabled val="1"/>
        </dgm:presLayoutVars>
      </dgm:prSet>
      <dgm:spPr/>
      <dgm:t>
        <a:bodyPr/>
        <a:lstStyle/>
        <a:p>
          <a:endParaRPr lang="zh-CN" altLang="en-US"/>
        </a:p>
      </dgm:t>
    </dgm:pt>
  </dgm:ptLst>
  <dgm:cxnLst>
    <dgm:cxn modelId="{A6230DB2-42CF-4C68-8841-8C2F1E839555}" srcId="{4C3E7E21-6D55-4BC9-ADB2-DE3354FB204F}" destId="{3FD7803B-500A-4B0B-B24B-A4CEC4176096}" srcOrd="1" destOrd="0" parTransId="{7C75E081-AA0E-406B-B8AC-E148B2A63D77}" sibTransId="{BC97FDC2-71EC-40B0-B313-85C5659E6A39}"/>
    <dgm:cxn modelId="{A08FA471-1EE0-45B8-A41F-62BBDC085678}" srcId="{09ED816D-E13B-4EB0-BAF6-78C31698E3E2}" destId="{2AF82705-B38D-4F64-877C-942ED596EDCD}" srcOrd="1" destOrd="0" parTransId="{90ECD3F9-1041-4556-820D-A8A865A5F52F}" sibTransId="{89BB061C-8E10-4D80-8B52-B05F1FD90C3D}"/>
    <dgm:cxn modelId="{80E43AA4-6FB3-4AE9-99B7-F9BE8EAD2C9C}" type="presOf" srcId="{33F6CF3F-5D06-4E47-9493-284B8D5BDDCF}" destId="{1D389A8D-2A78-4388-B01B-E928BBB9372F}" srcOrd="0" destOrd="0" presId="urn:microsoft.com/office/officeart/2005/8/layout/radial4"/>
    <dgm:cxn modelId="{A951102F-40D7-43AF-8831-0CAA04F7E954}" type="presOf" srcId="{09ED816D-E13B-4EB0-BAF6-78C31698E3E2}" destId="{E8108454-75B1-49D5-88DA-FE28FD1B7DF8}" srcOrd="0" destOrd="0" presId="urn:microsoft.com/office/officeart/2005/8/layout/radial4"/>
    <dgm:cxn modelId="{81787D96-1E3F-40C8-9ADD-B941708F6E63}" type="presOf" srcId="{113A2A33-ACD6-4198-BEE8-9AFC21DE59ED}" destId="{546BE813-70AD-4447-A742-2498F3B5DFE8}" srcOrd="0" destOrd="0" presId="urn:microsoft.com/office/officeart/2005/8/layout/radial4"/>
    <dgm:cxn modelId="{8CF58458-0866-4B04-87F7-5B757E3C43DB}" type="presOf" srcId="{4C3E7E21-6D55-4BC9-ADB2-DE3354FB204F}" destId="{CA72448F-9075-4951-97F6-12D5EBE73B64}" srcOrd="0" destOrd="0" presId="urn:microsoft.com/office/officeart/2005/8/layout/radial4"/>
    <dgm:cxn modelId="{914BEB31-15D5-4D2C-A738-90D1476A481D}" srcId="{09ED816D-E13B-4EB0-BAF6-78C31698E3E2}" destId="{1A0F6A26-A823-4B60-9034-EBB18D6CB6DA}" srcOrd="0" destOrd="0" parTransId="{33F6CF3F-5D06-4E47-9493-284B8D5BDDCF}" sibTransId="{6ADFAE02-4B0F-4937-B7D3-F638EE3CF14E}"/>
    <dgm:cxn modelId="{484D20C6-9194-4414-B88B-38A6AD0A7EB1}" type="presOf" srcId="{1A0F6A26-A823-4B60-9034-EBB18D6CB6DA}" destId="{B953A6D1-6AA8-43FA-8BE8-32AADF448480}" srcOrd="0" destOrd="0" presId="urn:microsoft.com/office/officeart/2005/8/layout/radial4"/>
    <dgm:cxn modelId="{A277B65C-0B80-40E6-AD16-2CF71AA3664E}" type="presOf" srcId="{647C5860-B101-4E0F-A400-3207B391D6BE}" destId="{58EF3BF7-B2FB-4978-8C01-60EBFB790083}" srcOrd="0" destOrd="0" presId="urn:microsoft.com/office/officeart/2005/8/layout/radial4"/>
    <dgm:cxn modelId="{715C1351-B346-44A9-96FE-46F831F711E2}" type="presOf" srcId="{90ECD3F9-1041-4556-820D-A8A865A5F52F}" destId="{65CBF3C4-7E19-47F1-9DCE-2DF770045174}" srcOrd="0" destOrd="0" presId="urn:microsoft.com/office/officeart/2005/8/layout/radial4"/>
    <dgm:cxn modelId="{65DDC169-645E-4540-B831-A84E79EBC297}" srcId="{4C3E7E21-6D55-4BC9-ADB2-DE3354FB204F}" destId="{EB0B4B9B-B130-4BB8-9859-501FC09B32EE}" srcOrd="2" destOrd="0" parTransId="{1CB6DDCD-68A5-44F2-A479-14587A837251}" sibTransId="{6563581C-85E1-4BD9-9D37-B870A4157D7D}"/>
    <dgm:cxn modelId="{65D226A3-7EEA-4FBE-BF09-B723E54B2933}" srcId="{4C3E7E21-6D55-4BC9-ADB2-DE3354FB204F}" destId="{B83C86F8-8270-4FAB-B193-D13417B6A605}" srcOrd="3" destOrd="0" parTransId="{C298EB1F-02E8-4BA8-B9B3-988C0640A0F7}" sibTransId="{8EC16064-4B78-4496-8E74-2A564115C2B9}"/>
    <dgm:cxn modelId="{2526FEAD-D2AD-4BCD-84DC-B21E2FA5E8B7}" srcId="{09ED816D-E13B-4EB0-BAF6-78C31698E3E2}" destId="{113A2A33-ACD6-4198-BEE8-9AFC21DE59ED}" srcOrd="2" destOrd="0" parTransId="{647C5860-B101-4E0F-A400-3207B391D6BE}" sibTransId="{A75145B7-D2A5-46D2-82C8-FF0CD4E9A17E}"/>
    <dgm:cxn modelId="{8BD6CB97-8F58-4239-981D-67692C36257D}" srcId="{4C3E7E21-6D55-4BC9-ADB2-DE3354FB204F}" destId="{09ED816D-E13B-4EB0-BAF6-78C31698E3E2}" srcOrd="0" destOrd="0" parTransId="{91E77242-5F88-4C56-BAE3-717B06ACF344}" sibTransId="{7C8B9E3A-2302-4589-B6EB-FDE890CF940C}"/>
    <dgm:cxn modelId="{5182E953-2666-477A-BBEA-63F784C8E9B1}" type="presOf" srcId="{2AF82705-B38D-4F64-877C-942ED596EDCD}" destId="{C6A05CBD-71A2-444F-AEA3-52DD16A25163}" srcOrd="0" destOrd="0" presId="urn:microsoft.com/office/officeart/2005/8/layout/radial4"/>
    <dgm:cxn modelId="{E7513760-4649-4908-9154-F3B3D51A5AB1}" type="presParOf" srcId="{CA72448F-9075-4951-97F6-12D5EBE73B64}" destId="{E8108454-75B1-49D5-88DA-FE28FD1B7DF8}" srcOrd="0" destOrd="0" presId="urn:microsoft.com/office/officeart/2005/8/layout/radial4"/>
    <dgm:cxn modelId="{984A0914-92FD-4D86-8B28-B80D3843828A}" type="presParOf" srcId="{CA72448F-9075-4951-97F6-12D5EBE73B64}" destId="{1D389A8D-2A78-4388-B01B-E928BBB9372F}" srcOrd="1" destOrd="0" presId="urn:microsoft.com/office/officeart/2005/8/layout/radial4"/>
    <dgm:cxn modelId="{55DAFB5E-1694-478B-8DA6-D6758E9CC2F2}" type="presParOf" srcId="{CA72448F-9075-4951-97F6-12D5EBE73B64}" destId="{B953A6D1-6AA8-43FA-8BE8-32AADF448480}" srcOrd="2" destOrd="0" presId="urn:microsoft.com/office/officeart/2005/8/layout/radial4"/>
    <dgm:cxn modelId="{67C7BA08-BD6D-4916-9B1D-3CC1B3C34ECC}" type="presParOf" srcId="{CA72448F-9075-4951-97F6-12D5EBE73B64}" destId="{65CBF3C4-7E19-47F1-9DCE-2DF770045174}" srcOrd="3" destOrd="0" presId="urn:microsoft.com/office/officeart/2005/8/layout/radial4"/>
    <dgm:cxn modelId="{6EBBF858-BC0A-4B52-87AA-93E3FD912730}" type="presParOf" srcId="{CA72448F-9075-4951-97F6-12D5EBE73B64}" destId="{C6A05CBD-71A2-444F-AEA3-52DD16A25163}" srcOrd="4" destOrd="0" presId="urn:microsoft.com/office/officeart/2005/8/layout/radial4"/>
    <dgm:cxn modelId="{B164281A-F17A-4CAB-B085-0AB120969E9A}" type="presParOf" srcId="{CA72448F-9075-4951-97F6-12D5EBE73B64}" destId="{58EF3BF7-B2FB-4978-8C01-60EBFB790083}" srcOrd="5" destOrd="0" presId="urn:microsoft.com/office/officeart/2005/8/layout/radial4"/>
    <dgm:cxn modelId="{D298A0FF-F8D1-4BF8-B6D4-4FD2A95585C7}" type="presParOf" srcId="{CA72448F-9075-4951-97F6-12D5EBE73B64}" destId="{546BE813-70AD-4447-A742-2498F3B5DFE8}" srcOrd="6" destOrd="0" presId="urn:microsoft.com/office/officeart/2005/8/layout/radial4"/>
  </dgm:cxnLst>
  <dgm:bg/>
  <dgm:whole>
    <a:ln>
      <a:solidFill>
        <a:schemeClr val="tx2"/>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F51257-C6DE-47FF-A742-E3041FA8D824}" type="doc">
      <dgm:prSet loTypeId="urn:microsoft.com/office/officeart/2005/8/layout/hList9" loCatId="list" qsTypeId="urn:microsoft.com/office/officeart/2005/8/quickstyle/simple3" qsCatId="simple" csTypeId="urn:microsoft.com/office/officeart/2005/8/colors/accent0_1" csCatId="mainScheme" phldr="1"/>
      <dgm:spPr/>
      <dgm:t>
        <a:bodyPr/>
        <a:lstStyle/>
        <a:p>
          <a:endParaRPr lang="zh-CN" altLang="en-US"/>
        </a:p>
      </dgm:t>
    </dgm:pt>
    <dgm:pt modelId="{C81E4793-9B3A-4319-BCC6-9500AB1FE35E}">
      <dgm:prSet phldrT="[文本]" custT="1"/>
      <dgm:spPr/>
      <dgm:t>
        <a:bodyPr/>
        <a:lstStyle/>
        <a:p>
          <a:r>
            <a:rPr lang="en-US" altLang="zh-CN" sz="1600" dirty="0" smtClean="0">
              <a:latin typeface="微软雅黑" pitchFamily="34" charset="-122"/>
              <a:ea typeface="微软雅黑" pitchFamily="34" charset="-122"/>
            </a:rPr>
            <a:t>Before</a:t>
          </a:r>
          <a:endParaRPr lang="zh-CN" altLang="en-US" sz="1600" dirty="0">
            <a:latin typeface="微软雅黑" pitchFamily="34" charset="-122"/>
            <a:ea typeface="微软雅黑" pitchFamily="34" charset="-122"/>
          </a:endParaRPr>
        </a:p>
      </dgm:t>
    </dgm:pt>
    <dgm:pt modelId="{A3B59046-3567-4C90-B2D5-291D032D731E}" type="parTrans" cxnId="{1EE8946D-0B2D-41CD-8151-E42572EBE2CF}">
      <dgm:prSet/>
      <dgm:spPr/>
      <dgm:t>
        <a:bodyPr/>
        <a:lstStyle/>
        <a:p>
          <a:endParaRPr lang="zh-CN" altLang="en-US" sz="1600">
            <a:latin typeface="微软雅黑" pitchFamily="34" charset="-122"/>
            <a:ea typeface="微软雅黑" pitchFamily="34" charset="-122"/>
          </a:endParaRPr>
        </a:p>
      </dgm:t>
    </dgm:pt>
    <dgm:pt modelId="{2DDE73F1-1BD2-4CC2-A716-C6A8C77898AD}" type="sibTrans" cxnId="{1EE8946D-0B2D-41CD-8151-E42572EBE2CF}">
      <dgm:prSet/>
      <dgm:spPr/>
      <dgm:t>
        <a:bodyPr/>
        <a:lstStyle/>
        <a:p>
          <a:endParaRPr lang="zh-CN" altLang="en-US" sz="1600">
            <a:latin typeface="微软雅黑" pitchFamily="34" charset="-122"/>
            <a:ea typeface="微软雅黑" pitchFamily="34" charset="-122"/>
          </a:endParaRPr>
        </a:p>
      </dgm:t>
    </dgm:pt>
    <dgm:pt modelId="{A3FD24B4-4092-4A55-806A-6ED0250DBE62}">
      <dgm:prSet phldrT="[文本]" custT="1"/>
      <dgm:spPr/>
      <dgm:t>
        <a:bodyPr/>
        <a:lstStyle/>
        <a:p>
          <a:r>
            <a:rPr lang="en-US" altLang="zh-CN" sz="1400" dirty="0" smtClean="0">
              <a:latin typeface="Arial" pitchFamily="34" charset="0"/>
              <a:cs typeface="Arial" pitchFamily="34" charset="0"/>
            </a:rPr>
            <a:t>Article 52</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1) </a:t>
          </a:r>
          <a:r>
            <a:rPr lang="en-US" altLang="zh-CN" sz="1400" dirty="0" smtClean="0">
              <a:latin typeface="Arial" pitchFamily="34" charset="0"/>
              <a:cs typeface="Arial" pitchFamily="34" charset="0"/>
            </a:rPr>
            <a:t>Identical or similar mark</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 </a:t>
          </a:r>
          <a:r>
            <a:rPr lang="en-US" altLang="zh-CN" sz="1400" dirty="0" smtClean="0">
              <a:latin typeface="Arial" pitchFamily="34" charset="0"/>
              <a:cs typeface="Arial" pitchFamily="34" charset="0"/>
            </a:rPr>
            <a:t>same or similar goods</a:t>
          </a:r>
          <a:r>
            <a:rPr lang="en-US" sz="1400" dirty="0" smtClean="0">
              <a:latin typeface="Arial" pitchFamily="34" charset="0"/>
              <a:cs typeface="Arial" pitchFamily="34" charset="0"/>
            </a:rPr>
            <a:t>;</a:t>
          </a:r>
        </a:p>
        <a:p>
          <a:r>
            <a:rPr lang="en-US" altLang="zh-CN" sz="1400" dirty="0" smtClean="0">
              <a:latin typeface="Arial" pitchFamily="34" charset="0"/>
              <a:cs typeface="Arial" pitchFamily="34" charset="0"/>
            </a:rPr>
            <a:t>…</a:t>
          </a:r>
        </a:p>
        <a:p>
          <a:endParaRPr lang="en-US" altLang="zh-CN" sz="1400" dirty="0" smtClean="0">
            <a:latin typeface="Arial" pitchFamily="34" charset="0"/>
            <a:cs typeface="Arial" pitchFamily="34" charset="0"/>
          </a:endParaRPr>
        </a:p>
      </dgm:t>
    </dgm:pt>
    <dgm:pt modelId="{7970D3DC-B65E-4C01-9D32-EE116E5251C9}" type="parTrans" cxnId="{D3172B80-FC25-4C6A-900F-22D2B20ABD16}">
      <dgm:prSet/>
      <dgm:spPr/>
      <dgm:t>
        <a:bodyPr/>
        <a:lstStyle/>
        <a:p>
          <a:endParaRPr lang="zh-CN" altLang="en-US" sz="1600">
            <a:latin typeface="微软雅黑" pitchFamily="34" charset="-122"/>
            <a:ea typeface="微软雅黑" pitchFamily="34" charset="-122"/>
          </a:endParaRPr>
        </a:p>
      </dgm:t>
    </dgm:pt>
    <dgm:pt modelId="{DF16CC54-791E-4AC6-AD18-8AE98A6D884D}" type="sibTrans" cxnId="{D3172B80-FC25-4C6A-900F-22D2B20ABD16}">
      <dgm:prSet/>
      <dgm:spPr/>
      <dgm:t>
        <a:bodyPr/>
        <a:lstStyle/>
        <a:p>
          <a:endParaRPr lang="zh-CN" altLang="en-US" sz="1600">
            <a:latin typeface="微软雅黑" pitchFamily="34" charset="-122"/>
            <a:ea typeface="微软雅黑" pitchFamily="34" charset="-122"/>
          </a:endParaRPr>
        </a:p>
      </dgm:t>
    </dgm:pt>
    <dgm:pt modelId="{FF1CFD5A-A948-47E6-A4E2-92B23B5BE286}">
      <dgm:prSet phldrT="[文本]" custT="1"/>
      <dgm:spPr/>
      <dgm:t>
        <a:bodyPr/>
        <a:lstStyle/>
        <a:p>
          <a:r>
            <a:rPr lang="en-US" altLang="zh-CN" sz="1600" dirty="0" smtClean="0">
              <a:latin typeface="微软雅黑" pitchFamily="34" charset="-122"/>
              <a:ea typeface="微软雅黑" pitchFamily="34" charset="-122"/>
            </a:rPr>
            <a:t>Now</a:t>
          </a:r>
          <a:endParaRPr lang="zh-CN" altLang="en-US" sz="1600" dirty="0">
            <a:latin typeface="微软雅黑" pitchFamily="34" charset="-122"/>
            <a:ea typeface="微软雅黑" pitchFamily="34" charset="-122"/>
          </a:endParaRPr>
        </a:p>
      </dgm:t>
    </dgm:pt>
    <dgm:pt modelId="{62526074-882D-42BB-9A09-A62F5913A57B}" type="parTrans" cxnId="{E90B7776-5DF9-44D8-A10C-97FFE87C1981}">
      <dgm:prSet/>
      <dgm:spPr/>
      <dgm:t>
        <a:bodyPr/>
        <a:lstStyle/>
        <a:p>
          <a:endParaRPr lang="zh-CN" altLang="en-US" sz="1600">
            <a:latin typeface="微软雅黑" pitchFamily="34" charset="-122"/>
            <a:ea typeface="微软雅黑" pitchFamily="34" charset="-122"/>
          </a:endParaRPr>
        </a:p>
      </dgm:t>
    </dgm:pt>
    <dgm:pt modelId="{536BE421-70DA-4A5E-9C2C-6880A188B2AE}" type="sibTrans" cxnId="{E90B7776-5DF9-44D8-A10C-97FFE87C1981}">
      <dgm:prSet/>
      <dgm:spPr/>
      <dgm:t>
        <a:bodyPr/>
        <a:lstStyle/>
        <a:p>
          <a:endParaRPr lang="zh-CN" altLang="en-US" sz="1600">
            <a:latin typeface="微软雅黑" pitchFamily="34" charset="-122"/>
            <a:ea typeface="微软雅黑" pitchFamily="34" charset="-122"/>
          </a:endParaRPr>
        </a:p>
      </dgm:t>
    </dgm:pt>
    <dgm:pt modelId="{592C1C7E-E16C-427C-A208-7EBCF1042DF6}">
      <dgm:prSet phldrT="[文本]" custT="1"/>
      <dgm:spPr/>
      <dgm:t>
        <a:bodyPr/>
        <a:lstStyle/>
        <a:p>
          <a:r>
            <a:rPr lang="en-US" altLang="zh-CN" sz="1400" dirty="0" smtClean="0">
              <a:latin typeface="Arial" pitchFamily="34" charset="0"/>
              <a:cs typeface="Arial" pitchFamily="34" charset="0"/>
            </a:rPr>
            <a:t>Article 57</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1) </a:t>
          </a:r>
          <a:r>
            <a:rPr lang="en-US" altLang="zh-CN" sz="1400" dirty="0" smtClean="0">
              <a:latin typeface="Arial" pitchFamily="34" charset="0"/>
              <a:cs typeface="Arial" pitchFamily="34" charset="0"/>
            </a:rPr>
            <a:t>Identical mark + same goods</a:t>
          </a:r>
          <a:r>
            <a:rPr lang="en-US" sz="1400" dirty="0" smtClean="0">
              <a:latin typeface="Arial" pitchFamily="34" charset="0"/>
              <a:cs typeface="Arial" pitchFamily="34" charset="0"/>
            </a:rPr>
            <a:t>;</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2) </a:t>
          </a:r>
          <a:r>
            <a:rPr lang="en-US" altLang="zh-CN" sz="1400" dirty="0" smtClean="0">
              <a:latin typeface="Arial" pitchFamily="34" charset="0"/>
              <a:cs typeface="Arial" pitchFamily="34" charset="0"/>
            </a:rPr>
            <a:t>Similar mark + same goods</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   Identical mark + similar goods</a:t>
          </a:r>
        </a:p>
        <a:p>
          <a:r>
            <a:rPr lang="zh-CN" altLang="en-US" sz="1400" dirty="0" smtClean="0">
              <a:latin typeface="Arial" pitchFamily="34" charset="0"/>
              <a:cs typeface="Arial" pitchFamily="34" charset="0"/>
            </a:rPr>
            <a:t>   </a:t>
          </a:r>
          <a:r>
            <a:rPr lang="en-US" altLang="zh-CN" sz="1400" dirty="0" smtClean="0">
              <a:latin typeface="Arial" pitchFamily="34" charset="0"/>
              <a:cs typeface="Arial" pitchFamily="34" charset="0"/>
            </a:rPr>
            <a:t>Similar mark + Similar goods</a:t>
          </a:r>
        </a:p>
        <a:p>
          <a:r>
            <a:rPr lang="en-US" altLang="zh-CN" sz="1400" b="0" dirty="0" smtClean="0">
              <a:latin typeface="Arial" pitchFamily="34" charset="0"/>
              <a:cs typeface="Arial" pitchFamily="34" charset="0"/>
            </a:rPr>
            <a:t>   + </a:t>
          </a:r>
          <a:r>
            <a:rPr lang="en-US" altLang="zh-CN" sz="1400" b="0" u="sng" dirty="0" smtClean="0">
              <a:latin typeface="Arial" pitchFamily="34" charset="0"/>
              <a:cs typeface="Arial" pitchFamily="34" charset="0"/>
            </a:rPr>
            <a:t>Confusing similarity (</a:t>
          </a:r>
          <a:r>
            <a:rPr lang="en-US" altLang="zh-CN" sz="1200" b="0" u="sng" dirty="0" smtClean="0">
              <a:latin typeface="Arial" pitchFamily="34" charset="0"/>
              <a:cs typeface="Arial" pitchFamily="34" charset="0"/>
            </a:rPr>
            <a:t>for well-know trademark but level of similarity is lowered. </a:t>
          </a:r>
          <a:r>
            <a:rPr lang="en-US" altLang="zh-CN" sz="1400" b="0" u="sng" dirty="0" smtClean="0">
              <a:latin typeface="Arial" pitchFamily="34" charset="0"/>
              <a:cs typeface="Arial" pitchFamily="34" charset="0"/>
            </a:rPr>
            <a:t>)</a:t>
          </a:r>
          <a:endParaRPr lang="zh-CN" altLang="en-US" sz="1400" b="0" u="sng" dirty="0" smtClean="0">
            <a:latin typeface="Arial" pitchFamily="34" charset="0"/>
            <a:cs typeface="Arial" pitchFamily="34" charset="0"/>
          </a:endParaRPr>
        </a:p>
      </dgm:t>
    </dgm:pt>
    <dgm:pt modelId="{985E7542-FB4E-4D63-9B19-EB6EB3970ABF}" type="parTrans" cxnId="{06464D46-BB9D-489B-90A5-A9FDBA95D9CC}">
      <dgm:prSet/>
      <dgm:spPr/>
      <dgm:t>
        <a:bodyPr/>
        <a:lstStyle/>
        <a:p>
          <a:endParaRPr lang="zh-CN" altLang="en-US" sz="1600">
            <a:latin typeface="微软雅黑" pitchFamily="34" charset="-122"/>
            <a:ea typeface="微软雅黑" pitchFamily="34" charset="-122"/>
          </a:endParaRPr>
        </a:p>
      </dgm:t>
    </dgm:pt>
    <dgm:pt modelId="{2DBFB744-3568-456E-BC59-65F462561811}" type="sibTrans" cxnId="{06464D46-BB9D-489B-90A5-A9FDBA95D9CC}">
      <dgm:prSet/>
      <dgm:spPr/>
      <dgm:t>
        <a:bodyPr/>
        <a:lstStyle/>
        <a:p>
          <a:endParaRPr lang="zh-CN" altLang="en-US" sz="1600">
            <a:latin typeface="微软雅黑" pitchFamily="34" charset="-122"/>
            <a:ea typeface="微软雅黑" pitchFamily="34" charset="-122"/>
          </a:endParaRPr>
        </a:p>
      </dgm:t>
    </dgm:pt>
    <dgm:pt modelId="{FC5748F1-A205-4833-943A-C5AB20D8179B}" type="pres">
      <dgm:prSet presAssocID="{00F51257-C6DE-47FF-A742-E3041FA8D824}" presName="list" presStyleCnt="0">
        <dgm:presLayoutVars>
          <dgm:dir/>
          <dgm:animLvl val="lvl"/>
        </dgm:presLayoutVars>
      </dgm:prSet>
      <dgm:spPr/>
      <dgm:t>
        <a:bodyPr/>
        <a:lstStyle/>
        <a:p>
          <a:endParaRPr lang="zh-CN" altLang="en-US"/>
        </a:p>
      </dgm:t>
    </dgm:pt>
    <dgm:pt modelId="{CE9F71EE-CE07-4EC0-A285-AF4D8806D745}" type="pres">
      <dgm:prSet presAssocID="{C81E4793-9B3A-4319-BCC6-9500AB1FE35E}" presName="posSpace" presStyleCnt="0"/>
      <dgm:spPr/>
      <dgm:t>
        <a:bodyPr/>
        <a:lstStyle/>
        <a:p>
          <a:endParaRPr lang="zh-CN" altLang="en-US"/>
        </a:p>
      </dgm:t>
    </dgm:pt>
    <dgm:pt modelId="{7D03A6A6-8486-4F2D-8CC2-7627D2943F6D}" type="pres">
      <dgm:prSet presAssocID="{C81E4793-9B3A-4319-BCC6-9500AB1FE35E}" presName="vertFlow" presStyleCnt="0"/>
      <dgm:spPr/>
      <dgm:t>
        <a:bodyPr/>
        <a:lstStyle/>
        <a:p>
          <a:endParaRPr lang="zh-CN" altLang="en-US"/>
        </a:p>
      </dgm:t>
    </dgm:pt>
    <dgm:pt modelId="{F8333298-D829-4338-8209-D9A949DD1A9C}" type="pres">
      <dgm:prSet presAssocID="{C81E4793-9B3A-4319-BCC6-9500AB1FE35E}" presName="topSpace" presStyleCnt="0"/>
      <dgm:spPr/>
      <dgm:t>
        <a:bodyPr/>
        <a:lstStyle/>
        <a:p>
          <a:endParaRPr lang="zh-CN" altLang="en-US"/>
        </a:p>
      </dgm:t>
    </dgm:pt>
    <dgm:pt modelId="{7F2EC8FE-7332-4D81-82D5-A1688EC04AC5}" type="pres">
      <dgm:prSet presAssocID="{C81E4793-9B3A-4319-BCC6-9500AB1FE35E}" presName="firstComp" presStyleCnt="0"/>
      <dgm:spPr/>
      <dgm:t>
        <a:bodyPr/>
        <a:lstStyle/>
        <a:p>
          <a:endParaRPr lang="zh-CN" altLang="en-US"/>
        </a:p>
      </dgm:t>
    </dgm:pt>
    <dgm:pt modelId="{C836BBD9-A197-43D6-A320-6C622F544364}" type="pres">
      <dgm:prSet presAssocID="{C81E4793-9B3A-4319-BCC6-9500AB1FE35E}" presName="firstChild" presStyleLbl="bgAccFollowNode1" presStyleIdx="0" presStyleCnt="2" custScaleX="114575" custScaleY="268296" custLinFactNeighborX="-13190"/>
      <dgm:spPr/>
      <dgm:t>
        <a:bodyPr/>
        <a:lstStyle/>
        <a:p>
          <a:endParaRPr lang="zh-CN" altLang="en-US"/>
        </a:p>
      </dgm:t>
    </dgm:pt>
    <dgm:pt modelId="{EFBAEDF0-6D69-4BB7-9ACC-737252463ADB}" type="pres">
      <dgm:prSet presAssocID="{C81E4793-9B3A-4319-BCC6-9500AB1FE35E}" presName="firstChildTx" presStyleLbl="bgAccFollowNode1" presStyleIdx="0" presStyleCnt="2">
        <dgm:presLayoutVars>
          <dgm:bulletEnabled val="1"/>
        </dgm:presLayoutVars>
      </dgm:prSet>
      <dgm:spPr/>
      <dgm:t>
        <a:bodyPr/>
        <a:lstStyle/>
        <a:p>
          <a:endParaRPr lang="zh-CN" altLang="en-US"/>
        </a:p>
      </dgm:t>
    </dgm:pt>
    <dgm:pt modelId="{F0C31D7F-7A04-4CE1-BB98-251370902907}" type="pres">
      <dgm:prSet presAssocID="{C81E4793-9B3A-4319-BCC6-9500AB1FE35E}" presName="negSpace" presStyleCnt="0"/>
      <dgm:spPr/>
      <dgm:t>
        <a:bodyPr/>
        <a:lstStyle/>
        <a:p>
          <a:endParaRPr lang="zh-CN" altLang="en-US"/>
        </a:p>
      </dgm:t>
    </dgm:pt>
    <dgm:pt modelId="{2DC65282-6D07-4717-B7DC-3FBC4DBD2765}" type="pres">
      <dgm:prSet presAssocID="{C81E4793-9B3A-4319-BCC6-9500AB1FE35E}" presName="circle" presStyleLbl="node1" presStyleIdx="0" presStyleCnt="2" custLinFactNeighborX="-38569"/>
      <dgm:spPr/>
      <dgm:t>
        <a:bodyPr/>
        <a:lstStyle/>
        <a:p>
          <a:endParaRPr lang="zh-CN" altLang="en-US"/>
        </a:p>
      </dgm:t>
    </dgm:pt>
    <dgm:pt modelId="{FA90CE0E-A481-4BDB-B8F3-CB1C3A5CEEA8}" type="pres">
      <dgm:prSet presAssocID="{2DDE73F1-1BD2-4CC2-A716-C6A8C77898AD}" presName="transSpace" presStyleCnt="0"/>
      <dgm:spPr/>
      <dgm:t>
        <a:bodyPr/>
        <a:lstStyle/>
        <a:p>
          <a:endParaRPr lang="zh-CN" altLang="en-US"/>
        </a:p>
      </dgm:t>
    </dgm:pt>
    <dgm:pt modelId="{E4F3ADD8-39DB-4223-AE80-D0C3F888EB59}" type="pres">
      <dgm:prSet presAssocID="{FF1CFD5A-A948-47E6-A4E2-92B23B5BE286}" presName="posSpace" presStyleCnt="0"/>
      <dgm:spPr/>
      <dgm:t>
        <a:bodyPr/>
        <a:lstStyle/>
        <a:p>
          <a:endParaRPr lang="zh-CN" altLang="en-US"/>
        </a:p>
      </dgm:t>
    </dgm:pt>
    <dgm:pt modelId="{45C65016-0D27-412F-832A-11B8B8F482FF}" type="pres">
      <dgm:prSet presAssocID="{FF1CFD5A-A948-47E6-A4E2-92B23B5BE286}" presName="vertFlow" presStyleCnt="0"/>
      <dgm:spPr/>
      <dgm:t>
        <a:bodyPr/>
        <a:lstStyle/>
        <a:p>
          <a:endParaRPr lang="zh-CN" altLang="en-US"/>
        </a:p>
      </dgm:t>
    </dgm:pt>
    <dgm:pt modelId="{48153B07-33D0-4CED-A7BE-2541AA31E188}" type="pres">
      <dgm:prSet presAssocID="{FF1CFD5A-A948-47E6-A4E2-92B23B5BE286}" presName="topSpace" presStyleCnt="0"/>
      <dgm:spPr/>
      <dgm:t>
        <a:bodyPr/>
        <a:lstStyle/>
        <a:p>
          <a:endParaRPr lang="zh-CN" altLang="en-US"/>
        </a:p>
      </dgm:t>
    </dgm:pt>
    <dgm:pt modelId="{2CC67990-69FA-438C-898F-9B2CCBF9491F}" type="pres">
      <dgm:prSet presAssocID="{FF1CFD5A-A948-47E6-A4E2-92B23B5BE286}" presName="firstComp" presStyleCnt="0"/>
      <dgm:spPr/>
      <dgm:t>
        <a:bodyPr/>
        <a:lstStyle/>
        <a:p>
          <a:endParaRPr lang="zh-CN" altLang="en-US"/>
        </a:p>
      </dgm:t>
    </dgm:pt>
    <dgm:pt modelId="{D72E1D38-BB1E-4976-9B9D-C7A798E76C70}" type="pres">
      <dgm:prSet presAssocID="{FF1CFD5A-A948-47E6-A4E2-92B23B5BE286}" presName="firstChild" presStyleLbl="bgAccFollowNode1" presStyleIdx="1" presStyleCnt="2" custScaleX="124910" custScaleY="266622" custLinFactNeighborX="-6169"/>
      <dgm:spPr/>
      <dgm:t>
        <a:bodyPr/>
        <a:lstStyle/>
        <a:p>
          <a:endParaRPr lang="zh-CN" altLang="en-US"/>
        </a:p>
      </dgm:t>
    </dgm:pt>
    <dgm:pt modelId="{C3897D59-A14F-46A2-A0F8-F58B11C45D72}" type="pres">
      <dgm:prSet presAssocID="{FF1CFD5A-A948-47E6-A4E2-92B23B5BE286}" presName="firstChildTx" presStyleLbl="bgAccFollowNode1" presStyleIdx="1" presStyleCnt="2">
        <dgm:presLayoutVars>
          <dgm:bulletEnabled val="1"/>
        </dgm:presLayoutVars>
      </dgm:prSet>
      <dgm:spPr/>
      <dgm:t>
        <a:bodyPr/>
        <a:lstStyle/>
        <a:p>
          <a:endParaRPr lang="zh-CN" altLang="en-US"/>
        </a:p>
      </dgm:t>
    </dgm:pt>
    <dgm:pt modelId="{A7824112-AAB6-4297-9545-666D48DF33E5}" type="pres">
      <dgm:prSet presAssocID="{FF1CFD5A-A948-47E6-A4E2-92B23B5BE286}" presName="negSpace" presStyleCnt="0"/>
      <dgm:spPr/>
      <dgm:t>
        <a:bodyPr/>
        <a:lstStyle/>
        <a:p>
          <a:endParaRPr lang="zh-CN" altLang="en-US"/>
        </a:p>
      </dgm:t>
    </dgm:pt>
    <dgm:pt modelId="{D3A5BB29-8594-4CC0-BCF8-92F2458A3F65}" type="pres">
      <dgm:prSet presAssocID="{FF1CFD5A-A948-47E6-A4E2-92B23B5BE286}" presName="circle" presStyleLbl="node1" presStyleIdx="1" presStyleCnt="2" custLinFactNeighborX="-35129" custLinFactNeighborY="-150"/>
      <dgm:spPr/>
      <dgm:t>
        <a:bodyPr/>
        <a:lstStyle/>
        <a:p>
          <a:endParaRPr lang="zh-CN" altLang="en-US"/>
        </a:p>
      </dgm:t>
    </dgm:pt>
  </dgm:ptLst>
  <dgm:cxnLst>
    <dgm:cxn modelId="{3C0F4EF5-8E91-4906-BE42-760BFCDADB5F}" type="presOf" srcId="{A3FD24B4-4092-4A55-806A-6ED0250DBE62}" destId="{C836BBD9-A197-43D6-A320-6C622F544364}" srcOrd="0" destOrd="0" presId="urn:microsoft.com/office/officeart/2005/8/layout/hList9"/>
    <dgm:cxn modelId="{D3172B80-FC25-4C6A-900F-22D2B20ABD16}" srcId="{C81E4793-9B3A-4319-BCC6-9500AB1FE35E}" destId="{A3FD24B4-4092-4A55-806A-6ED0250DBE62}" srcOrd="0" destOrd="0" parTransId="{7970D3DC-B65E-4C01-9D32-EE116E5251C9}" sibTransId="{DF16CC54-791E-4AC6-AD18-8AE98A6D884D}"/>
    <dgm:cxn modelId="{F666B2F7-4F45-4F00-8380-D24F26BD94DD}" type="presOf" srcId="{592C1C7E-E16C-427C-A208-7EBCF1042DF6}" destId="{D72E1D38-BB1E-4976-9B9D-C7A798E76C70}" srcOrd="0" destOrd="0" presId="urn:microsoft.com/office/officeart/2005/8/layout/hList9"/>
    <dgm:cxn modelId="{1EE8946D-0B2D-41CD-8151-E42572EBE2CF}" srcId="{00F51257-C6DE-47FF-A742-E3041FA8D824}" destId="{C81E4793-9B3A-4319-BCC6-9500AB1FE35E}" srcOrd="0" destOrd="0" parTransId="{A3B59046-3567-4C90-B2D5-291D032D731E}" sibTransId="{2DDE73F1-1BD2-4CC2-A716-C6A8C77898AD}"/>
    <dgm:cxn modelId="{8F7BECF6-2A24-4A4B-AC6B-1C3F774288C6}" type="presOf" srcId="{592C1C7E-E16C-427C-A208-7EBCF1042DF6}" destId="{C3897D59-A14F-46A2-A0F8-F58B11C45D72}" srcOrd="1" destOrd="0" presId="urn:microsoft.com/office/officeart/2005/8/layout/hList9"/>
    <dgm:cxn modelId="{09D95EE8-0E0B-418E-9702-C84BED04C3E8}" type="presOf" srcId="{C81E4793-9B3A-4319-BCC6-9500AB1FE35E}" destId="{2DC65282-6D07-4717-B7DC-3FBC4DBD2765}" srcOrd="0" destOrd="0" presId="urn:microsoft.com/office/officeart/2005/8/layout/hList9"/>
    <dgm:cxn modelId="{06464D46-BB9D-489B-90A5-A9FDBA95D9CC}" srcId="{FF1CFD5A-A948-47E6-A4E2-92B23B5BE286}" destId="{592C1C7E-E16C-427C-A208-7EBCF1042DF6}" srcOrd="0" destOrd="0" parTransId="{985E7542-FB4E-4D63-9B19-EB6EB3970ABF}" sibTransId="{2DBFB744-3568-456E-BC59-65F462561811}"/>
    <dgm:cxn modelId="{499C086E-9730-4DEB-9515-E8BC910B3BB8}" type="presOf" srcId="{FF1CFD5A-A948-47E6-A4E2-92B23B5BE286}" destId="{D3A5BB29-8594-4CC0-BCF8-92F2458A3F65}" srcOrd="0" destOrd="0" presId="urn:microsoft.com/office/officeart/2005/8/layout/hList9"/>
    <dgm:cxn modelId="{E90B7776-5DF9-44D8-A10C-97FFE87C1981}" srcId="{00F51257-C6DE-47FF-A742-E3041FA8D824}" destId="{FF1CFD5A-A948-47E6-A4E2-92B23B5BE286}" srcOrd="1" destOrd="0" parTransId="{62526074-882D-42BB-9A09-A62F5913A57B}" sibTransId="{536BE421-70DA-4A5E-9C2C-6880A188B2AE}"/>
    <dgm:cxn modelId="{7710C01B-466C-4BCB-966A-DA98C8A63325}" type="presOf" srcId="{A3FD24B4-4092-4A55-806A-6ED0250DBE62}" destId="{EFBAEDF0-6D69-4BB7-9ACC-737252463ADB}" srcOrd="1" destOrd="0" presId="urn:microsoft.com/office/officeart/2005/8/layout/hList9"/>
    <dgm:cxn modelId="{3E8F4D5B-8D3B-4BCD-9D71-FD0A1312B25C}" type="presOf" srcId="{00F51257-C6DE-47FF-A742-E3041FA8D824}" destId="{FC5748F1-A205-4833-943A-C5AB20D8179B}" srcOrd="0" destOrd="0" presId="urn:microsoft.com/office/officeart/2005/8/layout/hList9"/>
    <dgm:cxn modelId="{CEEC37EF-340A-4F85-A59B-215A249E5AC4}" type="presParOf" srcId="{FC5748F1-A205-4833-943A-C5AB20D8179B}" destId="{CE9F71EE-CE07-4EC0-A285-AF4D8806D745}" srcOrd="0" destOrd="0" presId="urn:microsoft.com/office/officeart/2005/8/layout/hList9"/>
    <dgm:cxn modelId="{E0DA3AEB-2173-45C5-9F87-4445D53749EA}" type="presParOf" srcId="{FC5748F1-A205-4833-943A-C5AB20D8179B}" destId="{7D03A6A6-8486-4F2D-8CC2-7627D2943F6D}" srcOrd="1" destOrd="0" presId="urn:microsoft.com/office/officeart/2005/8/layout/hList9"/>
    <dgm:cxn modelId="{B976649C-B3E1-45E6-8317-1CB10294FAB1}" type="presParOf" srcId="{7D03A6A6-8486-4F2D-8CC2-7627D2943F6D}" destId="{F8333298-D829-4338-8209-D9A949DD1A9C}" srcOrd="0" destOrd="0" presId="urn:microsoft.com/office/officeart/2005/8/layout/hList9"/>
    <dgm:cxn modelId="{369B100D-E9EC-45D6-AD68-0C74166BE35F}" type="presParOf" srcId="{7D03A6A6-8486-4F2D-8CC2-7627D2943F6D}" destId="{7F2EC8FE-7332-4D81-82D5-A1688EC04AC5}" srcOrd="1" destOrd="0" presId="urn:microsoft.com/office/officeart/2005/8/layout/hList9"/>
    <dgm:cxn modelId="{C8AA6632-9449-4FAA-9D06-1E791D70D609}" type="presParOf" srcId="{7F2EC8FE-7332-4D81-82D5-A1688EC04AC5}" destId="{C836BBD9-A197-43D6-A320-6C622F544364}" srcOrd="0" destOrd="0" presId="urn:microsoft.com/office/officeart/2005/8/layout/hList9"/>
    <dgm:cxn modelId="{29797109-1B63-45D2-999E-AA60003F466D}" type="presParOf" srcId="{7F2EC8FE-7332-4D81-82D5-A1688EC04AC5}" destId="{EFBAEDF0-6D69-4BB7-9ACC-737252463ADB}" srcOrd="1" destOrd="0" presId="urn:microsoft.com/office/officeart/2005/8/layout/hList9"/>
    <dgm:cxn modelId="{E3AEE76C-EC4B-419F-B474-A92B569D4FD2}" type="presParOf" srcId="{FC5748F1-A205-4833-943A-C5AB20D8179B}" destId="{F0C31D7F-7A04-4CE1-BB98-251370902907}" srcOrd="2" destOrd="0" presId="urn:microsoft.com/office/officeart/2005/8/layout/hList9"/>
    <dgm:cxn modelId="{B159E623-83DA-49F0-BB48-EE447C9D5657}" type="presParOf" srcId="{FC5748F1-A205-4833-943A-C5AB20D8179B}" destId="{2DC65282-6D07-4717-B7DC-3FBC4DBD2765}" srcOrd="3" destOrd="0" presId="urn:microsoft.com/office/officeart/2005/8/layout/hList9"/>
    <dgm:cxn modelId="{9ECED85B-B79E-4423-B5A9-DE8653130968}" type="presParOf" srcId="{FC5748F1-A205-4833-943A-C5AB20D8179B}" destId="{FA90CE0E-A481-4BDB-B8F3-CB1C3A5CEEA8}" srcOrd="4" destOrd="0" presId="urn:microsoft.com/office/officeart/2005/8/layout/hList9"/>
    <dgm:cxn modelId="{78F7B25B-AFB4-4926-BE36-C81529FD8F24}" type="presParOf" srcId="{FC5748F1-A205-4833-943A-C5AB20D8179B}" destId="{E4F3ADD8-39DB-4223-AE80-D0C3F888EB59}" srcOrd="5" destOrd="0" presId="urn:microsoft.com/office/officeart/2005/8/layout/hList9"/>
    <dgm:cxn modelId="{E2A0CE76-1D5E-46EB-9B8B-041BB2C24399}" type="presParOf" srcId="{FC5748F1-A205-4833-943A-C5AB20D8179B}" destId="{45C65016-0D27-412F-832A-11B8B8F482FF}" srcOrd="6" destOrd="0" presId="urn:microsoft.com/office/officeart/2005/8/layout/hList9"/>
    <dgm:cxn modelId="{D3F19FBD-23CD-45A1-B53F-8456C46C62DD}" type="presParOf" srcId="{45C65016-0D27-412F-832A-11B8B8F482FF}" destId="{48153B07-33D0-4CED-A7BE-2541AA31E188}" srcOrd="0" destOrd="0" presId="urn:microsoft.com/office/officeart/2005/8/layout/hList9"/>
    <dgm:cxn modelId="{FB9A1DAC-C051-479E-8B3A-BD41B57F8DAF}" type="presParOf" srcId="{45C65016-0D27-412F-832A-11B8B8F482FF}" destId="{2CC67990-69FA-438C-898F-9B2CCBF9491F}" srcOrd="1" destOrd="0" presId="urn:microsoft.com/office/officeart/2005/8/layout/hList9"/>
    <dgm:cxn modelId="{C4212AAA-2C36-40A8-B257-0AEAE44229A8}" type="presParOf" srcId="{2CC67990-69FA-438C-898F-9B2CCBF9491F}" destId="{D72E1D38-BB1E-4976-9B9D-C7A798E76C70}" srcOrd="0" destOrd="0" presId="urn:microsoft.com/office/officeart/2005/8/layout/hList9"/>
    <dgm:cxn modelId="{CBAA9676-BDBA-46F5-8310-8FA4CDEB5B0C}" type="presParOf" srcId="{2CC67990-69FA-438C-898F-9B2CCBF9491F}" destId="{C3897D59-A14F-46A2-A0F8-F58B11C45D72}" srcOrd="1" destOrd="0" presId="urn:microsoft.com/office/officeart/2005/8/layout/hList9"/>
    <dgm:cxn modelId="{D246C518-AAC6-434F-B76B-9C1710E6D542}" type="presParOf" srcId="{FC5748F1-A205-4833-943A-C5AB20D8179B}" destId="{A7824112-AAB6-4297-9545-666D48DF33E5}" srcOrd="7" destOrd="0" presId="urn:microsoft.com/office/officeart/2005/8/layout/hList9"/>
    <dgm:cxn modelId="{CB0090F7-70FB-4FD5-898E-6FF32CA3F141}" type="presParOf" srcId="{FC5748F1-A205-4833-943A-C5AB20D8179B}" destId="{D3A5BB29-8594-4CC0-BCF8-92F2458A3F65}"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F51257-C6DE-47FF-A742-E3041FA8D824}" type="doc">
      <dgm:prSet loTypeId="urn:microsoft.com/office/officeart/2005/8/layout/hList9" loCatId="list" qsTypeId="urn:microsoft.com/office/officeart/2005/8/quickstyle/simple3" qsCatId="simple" csTypeId="urn:microsoft.com/office/officeart/2005/8/colors/accent0_1" csCatId="mainScheme" phldr="1"/>
      <dgm:spPr/>
      <dgm:t>
        <a:bodyPr/>
        <a:lstStyle/>
        <a:p>
          <a:endParaRPr lang="zh-CN" altLang="en-US"/>
        </a:p>
      </dgm:t>
    </dgm:pt>
    <dgm:pt modelId="{C81E4793-9B3A-4319-BCC6-9500AB1FE35E}">
      <dgm:prSet phldrT="[文本]" custT="1"/>
      <dgm:spPr/>
      <dgm:t>
        <a:bodyPr/>
        <a:lstStyle/>
        <a:p>
          <a:r>
            <a:rPr lang="en-US" altLang="zh-CN" sz="1600" dirty="0" smtClean="0">
              <a:latin typeface="微软雅黑" pitchFamily="34" charset="-122"/>
              <a:ea typeface="微软雅黑" pitchFamily="34" charset="-122"/>
            </a:rPr>
            <a:t>Before</a:t>
          </a:r>
          <a:endParaRPr lang="zh-CN" altLang="en-US" sz="1600" dirty="0">
            <a:latin typeface="微软雅黑" pitchFamily="34" charset="-122"/>
            <a:ea typeface="微软雅黑" pitchFamily="34" charset="-122"/>
          </a:endParaRPr>
        </a:p>
      </dgm:t>
    </dgm:pt>
    <dgm:pt modelId="{A3B59046-3567-4C90-B2D5-291D032D731E}" type="parTrans" cxnId="{1EE8946D-0B2D-41CD-8151-E42572EBE2CF}">
      <dgm:prSet/>
      <dgm:spPr/>
      <dgm:t>
        <a:bodyPr/>
        <a:lstStyle/>
        <a:p>
          <a:endParaRPr lang="zh-CN" altLang="en-US" sz="1600">
            <a:latin typeface="微软雅黑" pitchFamily="34" charset="-122"/>
            <a:ea typeface="微软雅黑" pitchFamily="34" charset="-122"/>
          </a:endParaRPr>
        </a:p>
      </dgm:t>
    </dgm:pt>
    <dgm:pt modelId="{2DDE73F1-1BD2-4CC2-A716-C6A8C77898AD}" type="sibTrans" cxnId="{1EE8946D-0B2D-41CD-8151-E42572EBE2CF}">
      <dgm:prSet/>
      <dgm:spPr/>
      <dgm:t>
        <a:bodyPr/>
        <a:lstStyle/>
        <a:p>
          <a:endParaRPr lang="zh-CN" altLang="en-US" sz="1600">
            <a:latin typeface="微软雅黑" pitchFamily="34" charset="-122"/>
            <a:ea typeface="微软雅黑" pitchFamily="34" charset="-122"/>
          </a:endParaRPr>
        </a:p>
      </dgm:t>
    </dgm:pt>
    <dgm:pt modelId="{A3FD24B4-4092-4A55-806A-6ED0250DBE62}">
      <dgm:prSet phldrT="[文本]" custT="1"/>
      <dgm:spPr/>
      <dgm:t>
        <a:bodyPr/>
        <a:lstStyle/>
        <a:p>
          <a:r>
            <a:rPr lang="en-US" sz="1400" dirty="0" smtClean="0">
              <a:latin typeface="Arial" pitchFamily="34" charset="0"/>
              <a:ea typeface="微软雅黑" pitchFamily="34" charset="-122"/>
              <a:cs typeface="Arial" pitchFamily="34" charset="0"/>
            </a:rPr>
            <a:t>Article 56 </a:t>
          </a:r>
        </a:p>
        <a:p>
          <a:r>
            <a:rPr lang="en-US" sz="1400" dirty="0" smtClean="0">
              <a:latin typeface="Arial" pitchFamily="34" charset="0"/>
              <a:ea typeface="微软雅黑" pitchFamily="34" charset="-122"/>
              <a:cs typeface="Arial" pitchFamily="34" charset="0"/>
            </a:rPr>
            <a:t>1) </a:t>
          </a:r>
          <a:r>
            <a:rPr lang="en-US" altLang="zh-CN" sz="1400" dirty="0" smtClean="0">
              <a:latin typeface="Arial" pitchFamily="34" charset="0"/>
              <a:ea typeface="微软雅黑" pitchFamily="34" charset="-122"/>
              <a:cs typeface="Arial" pitchFamily="34" charset="0"/>
            </a:rPr>
            <a:t>Profits of the infringer</a:t>
          </a:r>
          <a:endParaRPr lang="en-US" sz="1400" dirty="0" smtClean="0">
            <a:latin typeface="Arial" pitchFamily="34" charset="0"/>
            <a:ea typeface="微软雅黑" pitchFamily="34" charset="-122"/>
            <a:cs typeface="Arial" pitchFamily="34" charset="0"/>
          </a:endParaRPr>
        </a:p>
        <a:p>
          <a:r>
            <a:rPr lang="en-US" altLang="zh-CN" sz="1400" dirty="0" smtClean="0">
              <a:latin typeface="Arial" pitchFamily="34" charset="0"/>
              <a:ea typeface="微软雅黑" pitchFamily="34" charset="-122"/>
              <a:cs typeface="Arial" pitchFamily="34" charset="0"/>
            </a:rPr>
            <a:t>2) Losses of the infringed party+ </a:t>
          </a:r>
          <a:r>
            <a:rPr lang="en-US" sz="1400" dirty="0" smtClean="0">
              <a:latin typeface="Arial" pitchFamily="34" charset="0"/>
              <a:cs typeface="Arial" pitchFamily="34" charset="0"/>
            </a:rPr>
            <a:t>reasonable expenses of the right owner to prevent the infringement</a:t>
          </a:r>
          <a:endParaRPr lang="en-US" altLang="zh-CN" sz="1400" dirty="0" smtClean="0">
            <a:latin typeface="Arial" pitchFamily="34" charset="0"/>
            <a:ea typeface="微软雅黑" pitchFamily="34" charset="-122"/>
            <a:cs typeface="Arial" pitchFamily="34" charset="0"/>
          </a:endParaRPr>
        </a:p>
        <a:p>
          <a:r>
            <a:rPr lang="en-US" altLang="zh-CN" sz="1400" dirty="0" smtClean="0">
              <a:latin typeface="Arial" pitchFamily="34" charset="0"/>
              <a:ea typeface="微软雅黑" pitchFamily="34" charset="-122"/>
              <a:cs typeface="Arial" pitchFamily="34" charset="0"/>
            </a:rPr>
            <a:t>3) </a:t>
          </a:r>
          <a:r>
            <a:rPr lang="en-US" altLang="zh-CN" sz="1400" b="0" u="sng" dirty="0" smtClean="0">
              <a:latin typeface="Arial" pitchFamily="34" charset="0"/>
              <a:ea typeface="微软雅黑" pitchFamily="34" charset="-122"/>
              <a:cs typeface="Arial" pitchFamily="34" charset="0"/>
            </a:rPr>
            <a:t>RMB 500, 000</a:t>
          </a:r>
        </a:p>
        <a:p>
          <a:endParaRPr lang="en-US" altLang="zh-CN" sz="1400" dirty="0" smtClean="0">
            <a:latin typeface="Arial" pitchFamily="34" charset="0"/>
            <a:ea typeface="微软雅黑" pitchFamily="34" charset="-122"/>
            <a:cs typeface="Arial" pitchFamily="34" charset="0"/>
          </a:endParaRPr>
        </a:p>
      </dgm:t>
    </dgm:pt>
    <dgm:pt modelId="{7970D3DC-B65E-4C01-9D32-EE116E5251C9}" type="parTrans" cxnId="{D3172B80-FC25-4C6A-900F-22D2B20ABD16}">
      <dgm:prSet/>
      <dgm:spPr/>
      <dgm:t>
        <a:bodyPr/>
        <a:lstStyle/>
        <a:p>
          <a:endParaRPr lang="zh-CN" altLang="en-US" sz="1600">
            <a:latin typeface="微软雅黑" pitchFamily="34" charset="-122"/>
            <a:ea typeface="微软雅黑" pitchFamily="34" charset="-122"/>
          </a:endParaRPr>
        </a:p>
      </dgm:t>
    </dgm:pt>
    <dgm:pt modelId="{DF16CC54-791E-4AC6-AD18-8AE98A6D884D}" type="sibTrans" cxnId="{D3172B80-FC25-4C6A-900F-22D2B20ABD16}">
      <dgm:prSet/>
      <dgm:spPr/>
      <dgm:t>
        <a:bodyPr/>
        <a:lstStyle/>
        <a:p>
          <a:endParaRPr lang="zh-CN" altLang="en-US" sz="1600">
            <a:latin typeface="微软雅黑" pitchFamily="34" charset="-122"/>
            <a:ea typeface="微软雅黑" pitchFamily="34" charset="-122"/>
          </a:endParaRPr>
        </a:p>
      </dgm:t>
    </dgm:pt>
    <dgm:pt modelId="{FF1CFD5A-A948-47E6-A4E2-92B23B5BE286}">
      <dgm:prSet phldrT="[文本]" custT="1"/>
      <dgm:spPr/>
      <dgm:t>
        <a:bodyPr/>
        <a:lstStyle/>
        <a:p>
          <a:r>
            <a:rPr lang="en-US" altLang="zh-CN" sz="1600" dirty="0" smtClean="0">
              <a:latin typeface="微软雅黑" pitchFamily="34" charset="-122"/>
              <a:ea typeface="微软雅黑" pitchFamily="34" charset="-122"/>
            </a:rPr>
            <a:t>Now</a:t>
          </a:r>
          <a:endParaRPr lang="zh-CN" altLang="en-US" sz="1600" dirty="0">
            <a:latin typeface="微软雅黑" pitchFamily="34" charset="-122"/>
            <a:ea typeface="微软雅黑" pitchFamily="34" charset="-122"/>
          </a:endParaRPr>
        </a:p>
      </dgm:t>
    </dgm:pt>
    <dgm:pt modelId="{62526074-882D-42BB-9A09-A62F5913A57B}" type="parTrans" cxnId="{E90B7776-5DF9-44D8-A10C-97FFE87C1981}">
      <dgm:prSet/>
      <dgm:spPr/>
      <dgm:t>
        <a:bodyPr/>
        <a:lstStyle/>
        <a:p>
          <a:endParaRPr lang="zh-CN" altLang="en-US" sz="1600">
            <a:latin typeface="微软雅黑" pitchFamily="34" charset="-122"/>
            <a:ea typeface="微软雅黑" pitchFamily="34" charset="-122"/>
          </a:endParaRPr>
        </a:p>
      </dgm:t>
    </dgm:pt>
    <dgm:pt modelId="{536BE421-70DA-4A5E-9C2C-6880A188B2AE}" type="sibTrans" cxnId="{E90B7776-5DF9-44D8-A10C-97FFE87C1981}">
      <dgm:prSet/>
      <dgm:spPr/>
      <dgm:t>
        <a:bodyPr/>
        <a:lstStyle/>
        <a:p>
          <a:endParaRPr lang="zh-CN" altLang="en-US" sz="1600">
            <a:latin typeface="微软雅黑" pitchFamily="34" charset="-122"/>
            <a:ea typeface="微软雅黑" pitchFamily="34" charset="-122"/>
          </a:endParaRPr>
        </a:p>
      </dgm:t>
    </dgm:pt>
    <dgm:pt modelId="{592C1C7E-E16C-427C-A208-7EBCF1042DF6}">
      <dgm:prSet phldrT="[文本]" custT="1"/>
      <dgm:spPr/>
      <dgm:t>
        <a:bodyPr/>
        <a:lstStyle/>
        <a:p>
          <a:r>
            <a:rPr lang="en-US" altLang="zh-CN" sz="1000" dirty="0" smtClean="0">
              <a:latin typeface="Arial" pitchFamily="34" charset="0"/>
              <a:ea typeface="微软雅黑" pitchFamily="34" charset="-122"/>
              <a:cs typeface="Arial" pitchFamily="34" charset="0"/>
            </a:rPr>
            <a:t>Article 63</a:t>
          </a:r>
          <a:endParaRPr lang="en-US" sz="1000" dirty="0" smtClean="0">
            <a:latin typeface="Arial" pitchFamily="34" charset="0"/>
            <a:ea typeface="微软雅黑" pitchFamily="34" charset="-122"/>
            <a:cs typeface="Arial" pitchFamily="34" charset="0"/>
          </a:endParaRPr>
        </a:p>
        <a:p>
          <a:r>
            <a:rPr lang="en-US" sz="1000" dirty="0" smtClean="0">
              <a:latin typeface="Arial" pitchFamily="34" charset="0"/>
              <a:ea typeface="微软雅黑" pitchFamily="34" charset="-122"/>
              <a:cs typeface="Arial" pitchFamily="34" charset="0"/>
            </a:rPr>
            <a:t>1) </a:t>
          </a:r>
          <a:r>
            <a:rPr lang="en-US" sz="1000" dirty="0" smtClean="0">
              <a:latin typeface="Arial" pitchFamily="34" charset="0"/>
              <a:cs typeface="Arial" pitchFamily="34" charset="0"/>
            </a:rPr>
            <a:t>the right owner's actual losses</a:t>
          </a:r>
          <a:endParaRPr lang="en-US" sz="1000" dirty="0" smtClean="0">
            <a:latin typeface="Arial" pitchFamily="34" charset="0"/>
            <a:ea typeface="微软雅黑" pitchFamily="34" charset="-122"/>
            <a:cs typeface="Arial" pitchFamily="34" charset="0"/>
          </a:endParaRPr>
        </a:p>
        <a:p>
          <a:r>
            <a:rPr lang="en-US" altLang="zh-CN" sz="1000" dirty="0" smtClean="0">
              <a:latin typeface="Arial" pitchFamily="34" charset="0"/>
              <a:ea typeface="微软雅黑" pitchFamily="34" charset="-122"/>
              <a:cs typeface="Arial" pitchFamily="34" charset="0"/>
            </a:rPr>
            <a:t>2) Profits of the infringer</a:t>
          </a:r>
        </a:p>
        <a:p>
          <a:r>
            <a:rPr lang="en-US" altLang="zh-CN" sz="1000" dirty="0" smtClean="0">
              <a:latin typeface="Arial" pitchFamily="34" charset="0"/>
              <a:ea typeface="微软雅黑" pitchFamily="34" charset="-122"/>
              <a:cs typeface="Arial" pitchFamily="34" charset="0"/>
            </a:rPr>
            <a:t>3) Multiple times of the </a:t>
          </a:r>
          <a:r>
            <a:rPr lang="en-US" sz="1000" dirty="0" smtClean="0">
              <a:latin typeface="Arial" pitchFamily="34" charset="0"/>
              <a:cs typeface="Arial" pitchFamily="34" charset="0"/>
            </a:rPr>
            <a:t>royalties of the registered trademark</a:t>
          </a:r>
          <a:endParaRPr lang="en-US" altLang="zh-CN" sz="1000" dirty="0" smtClean="0">
            <a:latin typeface="Arial" pitchFamily="34" charset="0"/>
            <a:ea typeface="微软雅黑" pitchFamily="34" charset="-122"/>
            <a:cs typeface="Arial" pitchFamily="34" charset="0"/>
          </a:endParaRPr>
        </a:p>
        <a:p>
          <a:r>
            <a:rPr lang="en-US" altLang="zh-CN" sz="1000" dirty="0" smtClean="0">
              <a:latin typeface="Arial" pitchFamily="34" charset="0"/>
              <a:ea typeface="微软雅黑" pitchFamily="34" charset="-122"/>
              <a:cs typeface="Arial" pitchFamily="34" charset="0"/>
            </a:rPr>
            <a:t>4) S</a:t>
          </a:r>
          <a:r>
            <a:rPr lang="en-US" sz="1000" dirty="0" smtClean="0">
              <a:latin typeface="Arial" pitchFamily="34" charset="0"/>
              <a:cs typeface="Arial" pitchFamily="34" charset="0"/>
            </a:rPr>
            <a:t>eriously malicious infringement</a:t>
          </a:r>
          <a:r>
            <a:rPr lang="zh-CN" altLang="en-US" sz="1000" dirty="0" smtClean="0">
              <a:latin typeface="Arial" pitchFamily="34" charset="0"/>
              <a:ea typeface="微软雅黑" pitchFamily="34" charset="-122"/>
              <a:cs typeface="Arial" pitchFamily="34" charset="0"/>
            </a:rPr>
            <a:t>：</a:t>
          </a:r>
          <a:r>
            <a:rPr lang="en-US" sz="1000" dirty="0" smtClean="0">
              <a:latin typeface="Arial" pitchFamily="34" charset="0"/>
              <a:cs typeface="Arial" pitchFamily="34" charset="0"/>
            </a:rPr>
            <a:t>1 – 3 times of the aforesaid amount + reasonable expenses of the right owner to prevent the infringement</a:t>
          </a:r>
          <a:endParaRPr lang="en-US" altLang="zh-CN" sz="1000" dirty="0" smtClean="0">
            <a:latin typeface="Arial" pitchFamily="34" charset="0"/>
            <a:ea typeface="微软雅黑" pitchFamily="34" charset="-122"/>
            <a:cs typeface="Arial" pitchFamily="34" charset="0"/>
          </a:endParaRPr>
        </a:p>
        <a:p>
          <a:r>
            <a:rPr lang="en-US" altLang="zh-CN" sz="1000" dirty="0" smtClean="0">
              <a:latin typeface="Arial" pitchFamily="34" charset="0"/>
              <a:ea typeface="微软雅黑" pitchFamily="34" charset="-122"/>
              <a:cs typeface="Arial" pitchFamily="34" charset="0"/>
            </a:rPr>
            <a:t>5</a:t>
          </a:r>
          <a:r>
            <a:rPr lang="en-US" altLang="zh-CN" sz="1000" b="1" u="sng" dirty="0" smtClean="0">
              <a:latin typeface="Arial" pitchFamily="34" charset="0"/>
              <a:ea typeface="微软雅黑" pitchFamily="34" charset="-122"/>
              <a:cs typeface="Arial" pitchFamily="34" charset="0"/>
            </a:rPr>
            <a:t>) </a:t>
          </a:r>
          <a:r>
            <a:rPr lang="en-US" altLang="zh-CN" sz="1400" b="0" u="sng" dirty="0" smtClean="0">
              <a:latin typeface="Arial" pitchFamily="34" charset="0"/>
              <a:ea typeface="微软雅黑" pitchFamily="34" charset="-122"/>
              <a:cs typeface="Arial" pitchFamily="34" charset="0"/>
            </a:rPr>
            <a:t>RMB 3,000, 000</a:t>
          </a:r>
        </a:p>
        <a:p>
          <a:r>
            <a:rPr lang="en-US" altLang="zh-CN" sz="1000" dirty="0" smtClean="0">
              <a:latin typeface="Arial" pitchFamily="34" charset="0"/>
              <a:ea typeface="微软雅黑" pitchFamily="34" charset="-122"/>
              <a:cs typeface="Arial" pitchFamily="34" charset="0"/>
            </a:rPr>
            <a:t>6) Infringer shall bear no liability for compensation if the mark has not been used over the past three years (</a:t>
          </a:r>
          <a:r>
            <a:rPr lang="en-US" altLang="zh-CN" sz="1000" b="1" dirty="0" smtClean="0">
              <a:latin typeface="Arial" pitchFamily="34" charset="0"/>
              <a:ea typeface="微软雅黑" pitchFamily="34" charset="-122"/>
              <a:cs typeface="Arial" pitchFamily="34" charset="0"/>
            </a:rPr>
            <a:t>risk of non-use cancellation</a:t>
          </a:r>
          <a:r>
            <a:rPr lang="en-US" altLang="zh-CN" sz="1000" dirty="0" smtClean="0">
              <a:latin typeface="Arial" pitchFamily="34" charset="0"/>
              <a:ea typeface="微软雅黑" pitchFamily="34" charset="-122"/>
              <a:cs typeface="Arial" pitchFamily="34" charset="0"/>
            </a:rPr>
            <a:t>)</a:t>
          </a:r>
        </a:p>
        <a:p>
          <a:r>
            <a:rPr lang="en-US" altLang="zh-CN" sz="1000" dirty="0" smtClean="0">
              <a:latin typeface="Arial" pitchFamily="34" charset="0"/>
              <a:ea typeface="微软雅黑" pitchFamily="34" charset="-122"/>
              <a:cs typeface="Arial" pitchFamily="34" charset="0"/>
            </a:rPr>
            <a:t>7) Burden of proof</a:t>
          </a:r>
          <a:endParaRPr lang="zh-CN" altLang="en-US" sz="1000" dirty="0" smtClean="0">
            <a:latin typeface="Arial" pitchFamily="34" charset="0"/>
            <a:ea typeface="微软雅黑" pitchFamily="34" charset="-122"/>
            <a:cs typeface="Arial" pitchFamily="34" charset="0"/>
          </a:endParaRPr>
        </a:p>
      </dgm:t>
    </dgm:pt>
    <dgm:pt modelId="{985E7542-FB4E-4D63-9B19-EB6EB3970ABF}" type="parTrans" cxnId="{06464D46-BB9D-489B-90A5-A9FDBA95D9CC}">
      <dgm:prSet/>
      <dgm:spPr/>
      <dgm:t>
        <a:bodyPr/>
        <a:lstStyle/>
        <a:p>
          <a:endParaRPr lang="zh-CN" altLang="en-US" sz="1600">
            <a:latin typeface="微软雅黑" pitchFamily="34" charset="-122"/>
            <a:ea typeface="微软雅黑" pitchFamily="34" charset="-122"/>
          </a:endParaRPr>
        </a:p>
      </dgm:t>
    </dgm:pt>
    <dgm:pt modelId="{2DBFB744-3568-456E-BC59-65F462561811}" type="sibTrans" cxnId="{06464D46-BB9D-489B-90A5-A9FDBA95D9CC}">
      <dgm:prSet/>
      <dgm:spPr/>
      <dgm:t>
        <a:bodyPr/>
        <a:lstStyle/>
        <a:p>
          <a:endParaRPr lang="zh-CN" altLang="en-US" sz="1600">
            <a:latin typeface="微软雅黑" pitchFamily="34" charset="-122"/>
            <a:ea typeface="微软雅黑" pitchFamily="34" charset="-122"/>
          </a:endParaRPr>
        </a:p>
      </dgm:t>
    </dgm:pt>
    <dgm:pt modelId="{FC5748F1-A205-4833-943A-C5AB20D8179B}" type="pres">
      <dgm:prSet presAssocID="{00F51257-C6DE-47FF-A742-E3041FA8D824}" presName="list" presStyleCnt="0">
        <dgm:presLayoutVars>
          <dgm:dir/>
          <dgm:animLvl val="lvl"/>
        </dgm:presLayoutVars>
      </dgm:prSet>
      <dgm:spPr/>
      <dgm:t>
        <a:bodyPr/>
        <a:lstStyle/>
        <a:p>
          <a:endParaRPr lang="zh-CN" altLang="en-US"/>
        </a:p>
      </dgm:t>
    </dgm:pt>
    <dgm:pt modelId="{CE9F71EE-CE07-4EC0-A285-AF4D8806D745}" type="pres">
      <dgm:prSet presAssocID="{C81E4793-9B3A-4319-BCC6-9500AB1FE35E}" presName="posSpace" presStyleCnt="0"/>
      <dgm:spPr/>
      <dgm:t>
        <a:bodyPr/>
        <a:lstStyle/>
        <a:p>
          <a:endParaRPr lang="zh-CN" altLang="en-US"/>
        </a:p>
      </dgm:t>
    </dgm:pt>
    <dgm:pt modelId="{7D03A6A6-8486-4F2D-8CC2-7627D2943F6D}" type="pres">
      <dgm:prSet presAssocID="{C81E4793-9B3A-4319-BCC6-9500AB1FE35E}" presName="vertFlow" presStyleCnt="0"/>
      <dgm:spPr/>
      <dgm:t>
        <a:bodyPr/>
        <a:lstStyle/>
        <a:p>
          <a:endParaRPr lang="zh-CN" altLang="en-US"/>
        </a:p>
      </dgm:t>
    </dgm:pt>
    <dgm:pt modelId="{F8333298-D829-4338-8209-D9A949DD1A9C}" type="pres">
      <dgm:prSet presAssocID="{C81E4793-9B3A-4319-BCC6-9500AB1FE35E}" presName="topSpace" presStyleCnt="0"/>
      <dgm:spPr/>
      <dgm:t>
        <a:bodyPr/>
        <a:lstStyle/>
        <a:p>
          <a:endParaRPr lang="zh-CN" altLang="en-US"/>
        </a:p>
      </dgm:t>
    </dgm:pt>
    <dgm:pt modelId="{7F2EC8FE-7332-4D81-82D5-A1688EC04AC5}" type="pres">
      <dgm:prSet presAssocID="{C81E4793-9B3A-4319-BCC6-9500AB1FE35E}" presName="firstComp" presStyleCnt="0"/>
      <dgm:spPr/>
      <dgm:t>
        <a:bodyPr/>
        <a:lstStyle/>
        <a:p>
          <a:endParaRPr lang="zh-CN" altLang="en-US"/>
        </a:p>
      </dgm:t>
    </dgm:pt>
    <dgm:pt modelId="{C836BBD9-A197-43D6-A320-6C622F544364}" type="pres">
      <dgm:prSet presAssocID="{C81E4793-9B3A-4319-BCC6-9500AB1FE35E}" presName="firstChild" presStyleLbl="bgAccFollowNode1" presStyleIdx="0" presStyleCnt="2" custScaleX="114575" custScaleY="268296" custLinFactNeighborX="-13190"/>
      <dgm:spPr/>
      <dgm:t>
        <a:bodyPr/>
        <a:lstStyle/>
        <a:p>
          <a:endParaRPr lang="zh-CN" altLang="en-US"/>
        </a:p>
      </dgm:t>
    </dgm:pt>
    <dgm:pt modelId="{EFBAEDF0-6D69-4BB7-9ACC-737252463ADB}" type="pres">
      <dgm:prSet presAssocID="{C81E4793-9B3A-4319-BCC6-9500AB1FE35E}" presName="firstChildTx" presStyleLbl="bgAccFollowNode1" presStyleIdx="0" presStyleCnt="2">
        <dgm:presLayoutVars>
          <dgm:bulletEnabled val="1"/>
        </dgm:presLayoutVars>
      </dgm:prSet>
      <dgm:spPr/>
      <dgm:t>
        <a:bodyPr/>
        <a:lstStyle/>
        <a:p>
          <a:endParaRPr lang="zh-CN" altLang="en-US"/>
        </a:p>
      </dgm:t>
    </dgm:pt>
    <dgm:pt modelId="{F0C31D7F-7A04-4CE1-BB98-251370902907}" type="pres">
      <dgm:prSet presAssocID="{C81E4793-9B3A-4319-BCC6-9500AB1FE35E}" presName="negSpace" presStyleCnt="0"/>
      <dgm:spPr/>
      <dgm:t>
        <a:bodyPr/>
        <a:lstStyle/>
        <a:p>
          <a:endParaRPr lang="zh-CN" altLang="en-US"/>
        </a:p>
      </dgm:t>
    </dgm:pt>
    <dgm:pt modelId="{2DC65282-6D07-4717-B7DC-3FBC4DBD2765}" type="pres">
      <dgm:prSet presAssocID="{C81E4793-9B3A-4319-BCC6-9500AB1FE35E}" presName="circle" presStyleLbl="node1" presStyleIdx="0" presStyleCnt="2" custLinFactNeighborX="-38569"/>
      <dgm:spPr/>
      <dgm:t>
        <a:bodyPr/>
        <a:lstStyle/>
        <a:p>
          <a:endParaRPr lang="zh-CN" altLang="en-US"/>
        </a:p>
      </dgm:t>
    </dgm:pt>
    <dgm:pt modelId="{FA90CE0E-A481-4BDB-B8F3-CB1C3A5CEEA8}" type="pres">
      <dgm:prSet presAssocID="{2DDE73F1-1BD2-4CC2-A716-C6A8C77898AD}" presName="transSpace" presStyleCnt="0"/>
      <dgm:spPr/>
      <dgm:t>
        <a:bodyPr/>
        <a:lstStyle/>
        <a:p>
          <a:endParaRPr lang="zh-CN" altLang="en-US"/>
        </a:p>
      </dgm:t>
    </dgm:pt>
    <dgm:pt modelId="{E4F3ADD8-39DB-4223-AE80-D0C3F888EB59}" type="pres">
      <dgm:prSet presAssocID="{FF1CFD5A-A948-47E6-A4E2-92B23B5BE286}" presName="posSpace" presStyleCnt="0"/>
      <dgm:spPr/>
      <dgm:t>
        <a:bodyPr/>
        <a:lstStyle/>
        <a:p>
          <a:endParaRPr lang="zh-CN" altLang="en-US"/>
        </a:p>
      </dgm:t>
    </dgm:pt>
    <dgm:pt modelId="{45C65016-0D27-412F-832A-11B8B8F482FF}" type="pres">
      <dgm:prSet presAssocID="{FF1CFD5A-A948-47E6-A4E2-92B23B5BE286}" presName="vertFlow" presStyleCnt="0"/>
      <dgm:spPr/>
      <dgm:t>
        <a:bodyPr/>
        <a:lstStyle/>
        <a:p>
          <a:endParaRPr lang="zh-CN" altLang="en-US"/>
        </a:p>
      </dgm:t>
    </dgm:pt>
    <dgm:pt modelId="{48153B07-33D0-4CED-A7BE-2541AA31E188}" type="pres">
      <dgm:prSet presAssocID="{FF1CFD5A-A948-47E6-A4E2-92B23B5BE286}" presName="topSpace" presStyleCnt="0"/>
      <dgm:spPr/>
      <dgm:t>
        <a:bodyPr/>
        <a:lstStyle/>
        <a:p>
          <a:endParaRPr lang="zh-CN" altLang="en-US"/>
        </a:p>
      </dgm:t>
    </dgm:pt>
    <dgm:pt modelId="{2CC67990-69FA-438C-898F-9B2CCBF9491F}" type="pres">
      <dgm:prSet presAssocID="{FF1CFD5A-A948-47E6-A4E2-92B23B5BE286}" presName="firstComp" presStyleCnt="0"/>
      <dgm:spPr/>
      <dgm:t>
        <a:bodyPr/>
        <a:lstStyle/>
        <a:p>
          <a:endParaRPr lang="zh-CN" altLang="en-US"/>
        </a:p>
      </dgm:t>
    </dgm:pt>
    <dgm:pt modelId="{D72E1D38-BB1E-4976-9B9D-C7A798E76C70}" type="pres">
      <dgm:prSet presAssocID="{FF1CFD5A-A948-47E6-A4E2-92B23B5BE286}" presName="firstChild" presStyleLbl="bgAccFollowNode1" presStyleIdx="1" presStyleCnt="2" custScaleX="128782" custScaleY="292877" custLinFactNeighborX="20480" custLinFactNeighborY="-11372"/>
      <dgm:spPr/>
      <dgm:t>
        <a:bodyPr/>
        <a:lstStyle/>
        <a:p>
          <a:endParaRPr lang="zh-CN" altLang="en-US"/>
        </a:p>
      </dgm:t>
    </dgm:pt>
    <dgm:pt modelId="{C3897D59-A14F-46A2-A0F8-F58B11C45D72}" type="pres">
      <dgm:prSet presAssocID="{FF1CFD5A-A948-47E6-A4E2-92B23B5BE286}" presName="firstChildTx" presStyleLbl="bgAccFollowNode1" presStyleIdx="1" presStyleCnt="2">
        <dgm:presLayoutVars>
          <dgm:bulletEnabled val="1"/>
        </dgm:presLayoutVars>
      </dgm:prSet>
      <dgm:spPr/>
      <dgm:t>
        <a:bodyPr/>
        <a:lstStyle/>
        <a:p>
          <a:endParaRPr lang="zh-CN" altLang="en-US"/>
        </a:p>
      </dgm:t>
    </dgm:pt>
    <dgm:pt modelId="{A7824112-AAB6-4297-9545-666D48DF33E5}" type="pres">
      <dgm:prSet presAssocID="{FF1CFD5A-A948-47E6-A4E2-92B23B5BE286}" presName="negSpace" presStyleCnt="0"/>
      <dgm:spPr/>
      <dgm:t>
        <a:bodyPr/>
        <a:lstStyle/>
        <a:p>
          <a:endParaRPr lang="zh-CN" altLang="en-US"/>
        </a:p>
      </dgm:t>
    </dgm:pt>
    <dgm:pt modelId="{D3A5BB29-8594-4CC0-BCF8-92F2458A3F65}" type="pres">
      <dgm:prSet presAssocID="{FF1CFD5A-A948-47E6-A4E2-92B23B5BE286}" presName="circle" presStyleLbl="node1" presStyleIdx="1" presStyleCnt="2" custLinFactNeighborX="-26757" custLinFactNeighborY="-150"/>
      <dgm:spPr/>
      <dgm:t>
        <a:bodyPr/>
        <a:lstStyle/>
        <a:p>
          <a:endParaRPr lang="zh-CN" altLang="en-US"/>
        </a:p>
      </dgm:t>
    </dgm:pt>
  </dgm:ptLst>
  <dgm:cxnLst>
    <dgm:cxn modelId="{6EB0F392-439F-4F3F-A912-8AA62973D70F}" type="presOf" srcId="{592C1C7E-E16C-427C-A208-7EBCF1042DF6}" destId="{D72E1D38-BB1E-4976-9B9D-C7A798E76C70}" srcOrd="0" destOrd="0" presId="urn:microsoft.com/office/officeart/2005/8/layout/hList9"/>
    <dgm:cxn modelId="{D3172B80-FC25-4C6A-900F-22D2B20ABD16}" srcId="{C81E4793-9B3A-4319-BCC6-9500AB1FE35E}" destId="{A3FD24B4-4092-4A55-806A-6ED0250DBE62}" srcOrd="0" destOrd="0" parTransId="{7970D3DC-B65E-4C01-9D32-EE116E5251C9}" sibTransId="{DF16CC54-791E-4AC6-AD18-8AE98A6D884D}"/>
    <dgm:cxn modelId="{E0041521-2DD3-48CD-BD3D-C991B8DC00A4}" type="presOf" srcId="{00F51257-C6DE-47FF-A742-E3041FA8D824}" destId="{FC5748F1-A205-4833-943A-C5AB20D8179B}" srcOrd="0" destOrd="0" presId="urn:microsoft.com/office/officeart/2005/8/layout/hList9"/>
    <dgm:cxn modelId="{DCF0A1C3-09D5-4E05-9003-44BB1029167A}" type="presOf" srcId="{A3FD24B4-4092-4A55-806A-6ED0250DBE62}" destId="{C836BBD9-A197-43D6-A320-6C622F544364}" srcOrd="0" destOrd="0" presId="urn:microsoft.com/office/officeart/2005/8/layout/hList9"/>
    <dgm:cxn modelId="{1EE8946D-0B2D-41CD-8151-E42572EBE2CF}" srcId="{00F51257-C6DE-47FF-A742-E3041FA8D824}" destId="{C81E4793-9B3A-4319-BCC6-9500AB1FE35E}" srcOrd="0" destOrd="0" parTransId="{A3B59046-3567-4C90-B2D5-291D032D731E}" sibTransId="{2DDE73F1-1BD2-4CC2-A716-C6A8C77898AD}"/>
    <dgm:cxn modelId="{79963CC3-17E9-4379-A6F6-B21E136AABE3}" type="presOf" srcId="{592C1C7E-E16C-427C-A208-7EBCF1042DF6}" destId="{C3897D59-A14F-46A2-A0F8-F58B11C45D72}" srcOrd="1" destOrd="0" presId="urn:microsoft.com/office/officeart/2005/8/layout/hList9"/>
    <dgm:cxn modelId="{195486FE-9BDA-46FA-879F-47AC50E0A6FB}" type="presOf" srcId="{FF1CFD5A-A948-47E6-A4E2-92B23B5BE286}" destId="{D3A5BB29-8594-4CC0-BCF8-92F2458A3F65}" srcOrd="0" destOrd="0" presId="urn:microsoft.com/office/officeart/2005/8/layout/hList9"/>
    <dgm:cxn modelId="{06464D46-BB9D-489B-90A5-A9FDBA95D9CC}" srcId="{FF1CFD5A-A948-47E6-A4E2-92B23B5BE286}" destId="{592C1C7E-E16C-427C-A208-7EBCF1042DF6}" srcOrd="0" destOrd="0" parTransId="{985E7542-FB4E-4D63-9B19-EB6EB3970ABF}" sibTransId="{2DBFB744-3568-456E-BC59-65F462561811}"/>
    <dgm:cxn modelId="{E90B7776-5DF9-44D8-A10C-97FFE87C1981}" srcId="{00F51257-C6DE-47FF-A742-E3041FA8D824}" destId="{FF1CFD5A-A948-47E6-A4E2-92B23B5BE286}" srcOrd="1" destOrd="0" parTransId="{62526074-882D-42BB-9A09-A62F5913A57B}" sibTransId="{536BE421-70DA-4A5E-9C2C-6880A188B2AE}"/>
    <dgm:cxn modelId="{CEFF8DF7-768C-449A-B602-6894E3D82ABD}" type="presOf" srcId="{A3FD24B4-4092-4A55-806A-6ED0250DBE62}" destId="{EFBAEDF0-6D69-4BB7-9ACC-737252463ADB}" srcOrd="1" destOrd="0" presId="urn:microsoft.com/office/officeart/2005/8/layout/hList9"/>
    <dgm:cxn modelId="{A305EACB-2CD0-47B5-8A45-71EE09CAC468}" type="presOf" srcId="{C81E4793-9B3A-4319-BCC6-9500AB1FE35E}" destId="{2DC65282-6D07-4717-B7DC-3FBC4DBD2765}" srcOrd="0" destOrd="0" presId="urn:microsoft.com/office/officeart/2005/8/layout/hList9"/>
    <dgm:cxn modelId="{AAA3F6E8-42B2-4D81-A46A-4A607E0DF5FC}" type="presParOf" srcId="{FC5748F1-A205-4833-943A-C5AB20D8179B}" destId="{CE9F71EE-CE07-4EC0-A285-AF4D8806D745}" srcOrd="0" destOrd="0" presId="urn:microsoft.com/office/officeart/2005/8/layout/hList9"/>
    <dgm:cxn modelId="{7ABC7701-29D8-4610-A490-711B50B348C4}" type="presParOf" srcId="{FC5748F1-A205-4833-943A-C5AB20D8179B}" destId="{7D03A6A6-8486-4F2D-8CC2-7627D2943F6D}" srcOrd="1" destOrd="0" presId="urn:microsoft.com/office/officeart/2005/8/layout/hList9"/>
    <dgm:cxn modelId="{A8341F5F-D0C6-481B-939E-5924D963E33E}" type="presParOf" srcId="{7D03A6A6-8486-4F2D-8CC2-7627D2943F6D}" destId="{F8333298-D829-4338-8209-D9A949DD1A9C}" srcOrd="0" destOrd="0" presId="urn:microsoft.com/office/officeart/2005/8/layout/hList9"/>
    <dgm:cxn modelId="{A02AEED8-8CE2-42D5-B99B-70AF9487FD39}" type="presParOf" srcId="{7D03A6A6-8486-4F2D-8CC2-7627D2943F6D}" destId="{7F2EC8FE-7332-4D81-82D5-A1688EC04AC5}" srcOrd="1" destOrd="0" presId="urn:microsoft.com/office/officeart/2005/8/layout/hList9"/>
    <dgm:cxn modelId="{5D061261-9848-463C-9F30-29DFD991B42C}" type="presParOf" srcId="{7F2EC8FE-7332-4D81-82D5-A1688EC04AC5}" destId="{C836BBD9-A197-43D6-A320-6C622F544364}" srcOrd="0" destOrd="0" presId="urn:microsoft.com/office/officeart/2005/8/layout/hList9"/>
    <dgm:cxn modelId="{3F51D15C-045F-4D45-8D92-3588FC338222}" type="presParOf" srcId="{7F2EC8FE-7332-4D81-82D5-A1688EC04AC5}" destId="{EFBAEDF0-6D69-4BB7-9ACC-737252463ADB}" srcOrd="1" destOrd="0" presId="urn:microsoft.com/office/officeart/2005/8/layout/hList9"/>
    <dgm:cxn modelId="{E4B42407-1733-45B3-B15D-7E7EA3954265}" type="presParOf" srcId="{FC5748F1-A205-4833-943A-C5AB20D8179B}" destId="{F0C31D7F-7A04-4CE1-BB98-251370902907}" srcOrd="2" destOrd="0" presId="urn:microsoft.com/office/officeart/2005/8/layout/hList9"/>
    <dgm:cxn modelId="{FDF827AD-1EBD-4056-BE1C-F9DC604F9033}" type="presParOf" srcId="{FC5748F1-A205-4833-943A-C5AB20D8179B}" destId="{2DC65282-6D07-4717-B7DC-3FBC4DBD2765}" srcOrd="3" destOrd="0" presId="urn:microsoft.com/office/officeart/2005/8/layout/hList9"/>
    <dgm:cxn modelId="{B1791241-6208-4B65-9527-883CD40E49F0}" type="presParOf" srcId="{FC5748F1-A205-4833-943A-C5AB20D8179B}" destId="{FA90CE0E-A481-4BDB-B8F3-CB1C3A5CEEA8}" srcOrd="4" destOrd="0" presId="urn:microsoft.com/office/officeart/2005/8/layout/hList9"/>
    <dgm:cxn modelId="{5D8300C8-41D9-410A-A2EF-F18B74F81C48}" type="presParOf" srcId="{FC5748F1-A205-4833-943A-C5AB20D8179B}" destId="{E4F3ADD8-39DB-4223-AE80-D0C3F888EB59}" srcOrd="5" destOrd="0" presId="urn:microsoft.com/office/officeart/2005/8/layout/hList9"/>
    <dgm:cxn modelId="{60795C2A-AC59-4E1E-96E6-AFC1D1FED3CE}" type="presParOf" srcId="{FC5748F1-A205-4833-943A-C5AB20D8179B}" destId="{45C65016-0D27-412F-832A-11B8B8F482FF}" srcOrd="6" destOrd="0" presId="urn:microsoft.com/office/officeart/2005/8/layout/hList9"/>
    <dgm:cxn modelId="{98536D60-2204-4909-B964-F6F2FCE5D692}" type="presParOf" srcId="{45C65016-0D27-412F-832A-11B8B8F482FF}" destId="{48153B07-33D0-4CED-A7BE-2541AA31E188}" srcOrd="0" destOrd="0" presId="urn:microsoft.com/office/officeart/2005/8/layout/hList9"/>
    <dgm:cxn modelId="{29BA2660-3426-4706-8530-C3DA2C763648}" type="presParOf" srcId="{45C65016-0D27-412F-832A-11B8B8F482FF}" destId="{2CC67990-69FA-438C-898F-9B2CCBF9491F}" srcOrd="1" destOrd="0" presId="urn:microsoft.com/office/officeart/2005/8/layout/hList9"/>
    <dgm:cxn modelId="{C434873B-7398-4CC5-95DA-248513A801AB}" type="presParOf" srcId="{2CC67990-69FA-438C-898F-9B2CCBF9491F}" destId="{D72E1D38-BB1E-4976-9B9D-C7A798E76C70}" srcOrd="0" destOrd="0" presId="urn:microsoft.com/office/officeart/2005/8/layout/hList9"/>
    <dgm:cxn modelId="{25665DE7-9174-4C83-91C1-005FA5010B7D}" type="presParOf" srcId="{2CC67990-69FA-438C-898F-9B2CCBF9491F}" destId="{C3897D59-A14F-46A2-A0F8-F58B11C45D72}" srcOrd="1" destOrd="0" presId="urn:microsoft.com/office/officeart/2005/8/layout/hList9"/>
    <dgm:cxn modelId="{BEA8BE38-7C50-4294-B4F5-4F98D9BCA74F}" type="presParOf" srcId="{FC5748F1-A205-4833-943A-C5AB20D8179B}" destId="{A7824112-AAB6-4297-9545-666D48DF33E5}" srcOrd="7" destOrd="0" presId="urn:microsoft.com/office/officeart/2005/8/layout/hList9"/>
    <dgm:cxn modelId="{43301A93-2DA5-4DA0-9719-B9BC362454B9}" type="presParOf" srcId="{FC5748F1-A205-4833-943A-C5AB20D8179B}" destId="{D3A5BB29-8594-4CC0-BCF8-92F2458A3F65}"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3DD040-D496-4F9B-92C3-7993F4CE5DB7}" type="doc">
      <dgm:prSet loTypeId="urn:microsoft.com/office/officeart/2005/8/layout/hierarchy3" loCatId="hierarchy" qsTypeId="urn:microsoft.com/office/officeart/2005/8/quickstyle/simple3" qsCatId="simple" csTypeId="urn:microsoft.com/office/officeart/2005/8/colors/accent0_1" csCatId="mainScheme" phldr="1"/>
      <dgm:spPr/>
      <dgm:t>
        <a:bodyPr/>
        <a:lstStyle/>
        <a:p>
          <a:endParaRPr lang="zh-CN" altLang="en-US"/>
        </a:p>
      </dgm:t>
    </dgm:pt>
    <dgm:pt modelId="{4B4D98C8-BBB9-4781-A50B-5BC8D244F393}">
      <dgm:prSet phldrT="[文本]" custT="1"/>
      <dgm:spPr/>
      <dgm:t>
        <a:bodyPr/>
        <a:lstStyle/>
        <a:p>
          <a:r>
            <a:rPr lang="en-US" altLang="zh-CN" sz="1500" dirty="0" smtClean="0">
              <a:latin typeface="Arial" pitchFamily="34" charset="0"/>
              <a:cs typeface="Arial" pitchFamily="34" charset="0"/>
            </a:rPr>
            <a:t>Party A</a:t>
          </a:r>
        </a:p>
        <a:p>
          <a:r>
            <a:rPr lang="en-US" altLang="zh-CN" sz="1200" dirty="0" smtClean="0">
              <a:latin typeface="Arial" pitchFamily="34" charset="0"/>
              <a:cs typeface="Arial" pitchFamily="34" charset="0"/>
            </a:rPr>
            <a:t>Chinese company</a:t>
          </a:r>
          <a:endParaRPr lang="zh-CN" altLang="en-US" sz="1200" dirty="0">
            <a:latin typeface="Arial" pitchFamily="34" charset="0"/>
            <a:cs typeface="Arial" pitchFamily="34" charset="0"/>
          </a:endParaRPr>
        </a:p>
      </dgm:t>
    </dgm:pt>
    <dgm:pt modelId="{CD7C419E-D46F-4C7A-AC3F-5D88AB288821}" type="parTrans" cxnId="{7A1D664B-6314-4C93-99DB-7368FBCF4011}">
      <dgm:prSet/>
      <dgm:spPr/>
      <dgm:t>
        <a:bodyPr/>
        <a:lstStyle/>
        <a:p>
          <a:endParaRPr lang="zh-CN" altLang="en-US">
            <a:latin typeface="Arial" pitchFamily="34" charset="0"/>
            <a:cs typeface="Arial" pitchFamily="34" charset="0"/>
          </a:endParaRPr>
        </a:p>
      </dgm:t>
    </dgm:pt>
    <dgm:pt modelId="{87199C7C-FB6B-4FA2-B3AF-C6C499DAC2DA}" type="sibTrans" cxnId="{7A1D664B-6314-4C93-99DB-7368FBCF4011}">
      <dgm:prSet/>
      <dgm:spPr/>
      <dgm:t>
        <a:bodyPr/>
        <a:lstStyle/>
        <a:p>
          <a:endParaRPr lang="zh-CN" altLang="en-US">
            <a:latin typeface="Arial" pitchFamily="34" charset="0"/>
            <a:cs typeface="Arial" pitchFamily="34" charset="0"/>
          </a:endParaRPr>
        </a:p>
      </dgm:t>
    </dgm:pt>
    <dgm:pt modelId="{96C5EC60-F34D-463D-A195-D957E9B724D4}">
      <dgm:prSet phldrT="[文本]"/>
      <dgm:spPr/>
      <dgm:t>
        <a:bodyPr/>
        <a:lstStyle/>
        <a:p>
          <a:r>
            <a:rPr lang="en-US" altLang="zh-CN" dirty="0" smtClean="0">
              <a:latin typeface="Arial" pitchFamily="34" charset="0"/>
              <a:cs typeface="Arial" pitchFamily="34" charset="0"/>
            </a:rPr>
            <a:t>No. 6734292 “2080’S” in Class 3 applied in 2008 and registered in 2010</a:t>
          </a:r>
          <a:endParaRPr lang="zh-CN" altLang="en-US" dirty="0">
            <a:latin typeface="Arial" pitchFamily="34" charset="0"/>
            <a:cs typeface="Arial" pitchFamily="34" charset="0"/>
          </a:endParaRPr>
        </a:p>
      </dgm:t>
    </dgm:pt>
    <dgm:pt modelId="{B98701CC-4790-43F1-B55A-EDCF5E72AD52}" type="parTrans" cxnId="{0CD88F58-F03D-4616-B06D-31BEE7519F4E}">
      <dgm:prSet/>
      <dgm:spPr/>
      <dgm:t>
        <a:bodyPr/>
        <a:lstStyle/>
        <a:p>
          <a:endParaRPr lang="zh-CN" altLang="en-US">
            <a:latin typeface="Arial" pitchFamily="34" charset="0"/>
            <a:cs typeface="Arial" pitchFamily="34" charset="0"/>
          </a:endParaRPr>
        </a:p>
      </dgm:t>
    </dgm:pt>
    <dgm:pt modelId="{BEE24060-84AD-4BCE-8967-0671D7E02A9C}" type="sibTrans" cxnId="{0CD88F58-F03D-4616-B06D-31BEE7519F4E}">
      <dgm:prSet/>
      <dgm:spPr/>
      <dgm:t>
        <a:bodyPr/>
        <a:lstStyle/>
        <a:p>
          <a:endParaRPr lang="zh-CN" altLang="en-US">
            <a:latin typeface="Arial" pitchFamily="34" charset="0"/>
            <a:cs typeface="Arial" pitchFamily="34" charset="0"/>
          </a:endParaRPr>
        </a:p>
      </dgm:t>
    </dgm:pt>
    <dgm:pt modelId="{6F560509-A29D-442C-909F-BF580E3C5A0D}">
      <dgm:prSet phldrT="[文本]"/>
      <dgm:spPr/>
      <dgm:t>
        <a:bodyPr/>
        <a:lstStyle/>
        <a:p>
          <a:r>
            <a:rPr lang="en-US" altLang="zh-CN" dirty="0" smtClean="0">
              <a:latin typeface="Arial" pitchFamily="34" charset="0"/>
              <a:cs typeface="Arial" pitchFamily="34" charset="0"/>
            </a:rPr>
            <a:t>No prior use + no reputation</a:t>
          </a:r>
          <a:endParaRPr lang="zh-CN" altLang="en-US" dirty="0">
            <a:latin typeface="Arial" pitchFamily="34" charset="0"/>
            <a:cs typeface="Arial" pitchFamily="34" charset="0"/>
          </a:endParaRPr>
        </a:p>
      </dgm:t>
    </dgm:pt>
    <dgm:pt modelId="{CFFA9684-C431-46F8-B97C-B34ACB4A7EEB}" type="parTrans" cxnId="{6930584E-86A0-40B2-AB31-D4FF3759644C}">
      <dgm:prSet/>
      <dgm:spPr/>
      <dgm:t>
        <a:bodyPr/>
        <a:lstStyle/>
        <a:p>
          <a:endParaRPr lang="zh-CN" altLang="en-US">
            <a:latin typeface="Arial" pitchFamily="34" charset="0"/>
            <a:cs typeface="Arial" pitchFamily="34" charset="0"/>
          </a:endParaRPr>
        </a:p>
      </dgm:t>
    </dgm:pt>
    <dgm:pt modelId="{F388013B-E22C-4A04-B9FC-26D7B6523AA5}" type="sibTrans" cxnId="{6930584E-86A0-40B2-AB31-D4FF3759644C}">
      <dgm:prSet/>
      <dgm:spPr/>
      <dgm:t>
        <a:bodyPr/>
        <a:lstStyle/>
        <a:p>
          <a:endParaRPr lang="zh-CN" altLang="en-US">
            <a:latin typeface="Arial" pitchFamily="34" charset="0"/>
            <a:cs typeface="Arial" pitchFamily="34" charset="0"/>
          </a:endParaRPr>
        </a:p>
      </dgm:t>
    </dgm:pt>
    <dgm:pt modelId="{2EE0CC75-F423-4D9C-A4F7-05EE55D6F638}">
      <dgm:prSet phldrT="[文本]" custT="1"/>
      <dgm:spPr/>
      <dgm:t>
        <a:bodyPr/>
        <a:lstStyle/>
        <a:p>
          <a:r>
            <a:rPr lang="en-US" altLang="zh-CN" sz="1500" dirty="0" smtClean="0">
              <a:latin typeface="Arial" pitchFamily="34" charset="0"/>
              <a:cs typeface="Arial" pitchFamily="34" charset="0"/>
            </a:rPr>
            <a:t>Party B</a:t>
          </a:r>
        </a:p>
        <a:p>
          <a:r>
            <a:rPr lang="en-US" altLang="zh-CN" sz="1200" dirty="0" smtClean="0">
              <a:latin typeface="Arial" pitchFamily="34" charset="0"/>
              <a:cs typeface="Arial" pitchFamily="34" charset="0"/>
            </a:rPr>
            <a:t>Licensee of Korean company C</a:t>
          </a:r>
          <a:endParaRPr lang="zh-CN" altLang="en-US" sz="1200" dirty="0">
            <a:latin typeface="Arial" pitchFamily="34" charset="0"/>
            <a:cs typeface="Arial" pitchFamily="34" charset="0"/>
          </a:endParaRPr>
        </a:p>
      </dgm:t>
    </dgm:pt>
    <dgm:pt modelId="{4EE4D4D7-F0F3-4937-B5BE-5168DA6CB0B5}" type="parTrans" cxnId="{C4CEB522-E10E-438B-B421-4380B1A58D42}">
      <dgm:prSet/>
      <dgm:spPr/>
      <dgm:t>
        <a:bodyPr/>
        <a:lstStyle/>
        <a:p>
          <a:endParaRPr lang="zh-CN" altLang="en-US">
            <a:latin typeface="Arial" pitchFamily="34" charset="0"/>
            <a:cs typeface="Arial" pitchFamily="34" charset="0"/>
          </a:endParaRPr>
        </a:p>
      </dgm:t>
    </dgm:pt>
    <dgm:pt modelId="{645BC174-0F3A-4705-BFEC-AD0EB4CE7CD2}" type="sibTrans" cxnId="{C4CEB522-E10E-438B-B421-4380B1A58D42}">
      <dgm:prSet/>
      <dgm:spPr/>
      <dgm:t>
        <a:bodyPr/>
        <a:lstStyle/>
        <a:p>
          <a:endParaRPr lang="zh-CN" altLang="en-US">
            <a:latin typeface="Arial" pitchFamily="34" charset="0"/>
            <a:cs typeface="Arial" pitchFamily="34" charset="0"/>
          </a:endParaRPr>
        </a:p>
      </dgm:t>
    </dgm:pt>
    <dgm:pt modelId="{988A710C-4E54-40AF-A377-24A19A27C4D9}">
      <dgm:prSet phldrT="[文本]"/>
      <dgm:spPr/>
      <dgm:t>
        <a:bodyPr/>
        <a:lstStyle/>
        <a:p>
          <a:r>
            <a:rPr lang="en-US" altLang="zh-CN" b="1" dirty="0" smtClean="0">
              <a:latin typeface="Arial" pitchFamily="34" charset="0"/>
              <a:cs typeface="Arial" pitchFamily="34" charset="0"/>
            </a:rPr>
            <a:t>2080+device+Dental Clinic + Korean characters</a:t>
          </a:r>
          <a:endParaRPr lang="zh-CN" altLang="en-US" b="1" dirty="0">
            <a:latin typeface="Arial" pitchFamily="34" charset="0"/>
            <a:cs typeface="Arial" pitchFamily="34" charset="0"/>
          </a:endParaRPr>
        </a:p>
      </dgm:t>
    </dgm:pt>
    <dgm:pt modelId="{8C30107E-E254-479A-B5AB-1196A46BDF7E}" type="parTrans" cxnId="{4035C0F3-9A29-4EDF-B5E8-A58C8C7BFFD2}">
      <dgm:prSet/>
      <dgm:spPr/>
      <dgm:t>
        <a:bodyPr/>
        <a:lstStyle/>
        <a:p>
          <a:endParaRPr lang="zh-CN" altLang="en-US">
            <a:latin typeface="Arial" pitchFamily="34" charset="0"/>
            <a:cs typeface="Arial" pitchFamily="34" charset="0"/>
          </a:endParaRPr>
        </a:p>
      </dgm:t>
    </dgm:pt>
    <dgm:pt modelId="{31390C11-F603-4FA7-9119-D411C173A596}" type="sibTrans" cxnId="{4035C0F3-9A29-4EDF-B5E8-A58C8C7BFFD2}">
      <dgm:prSet/>
      <dgm:spPr/>
      <dgm:t>
        <a:bodyPr/>
        <a:lstStyle/>
        <a:p>
          <a:endParaRPr lang="zh-CN" altLang="en-US">
            <a:latin typeface="Arial" pitchFamily="34" charset="0"/>
            <a:cs typeface="Arial" pitchFamily="34" charset="0"/>
          </a:endParaRPr>
        </a:p>
      </dgm:t>
    </dgm:pt>
    <dgm:pt modelId="{2ED23EE6-9AC3-4ADC-8CDC-679B1AFA3ABB}">
      <dgm:prSet phldrT="[文本]"/>
      <dgm:spPr/>
      <dgm:t>
        <a:bodyPr/>
        <a:lstStyle/>
        <a:p>
          <a:r>
            <a:rPr lang="en-US" altLang="zh-CN" b="1" dirty="0" smtClean="0">
              <a:latin typeface="Arial" pitchFamily="34" charset="0"/>
              <a:cs typeface="Arial" pitchFamily="34" charset="0"/>
            </a:rPr>
            <a:t>Registered in Korea  in 2002 + Prior use in China (2007) + certain reputation </a:t>
          </a:r>
        </a:p>
        <a:p>
          <a:r>
            <a:rPr lang="en-US" altLang="zh-CN" dirty="0" smtClean="0">
              <a:latin typeface="Arial" pitchFamily="34" charset="0"/>
              <a:cs typeface="Arial" pitchFamily="34" charset="0"/>
            </a:rPr>
            <a:t>(contract, order letter, official receipts, receipt of exportation and importation, etc.)</a:t>
          </a:r>
          <a:endParaRPr lang="zh-CN" altLang="en-US" dirty="0">
            <a:latin typeface="Arial" pitchFamily="34" charset="0"/>
            <a:cs typeface="Arial" pitchFamily="34" charset="0"/>
          </a:endParaRPr>
        </a:p>
      </dgm:t>
    </dgm:pt>
    <dgm:pt modelId="{A50E41A0-953A-4689-9545-B50B36F26E62}" type="parTrans" cxnId="{4EA21883-7CA2-4C70-B3A0-1F54ABDC0680}">
      <dgm:prSet/>
      <dgm:spPr/>
      <dgm:t>
        <a:bodyPr/>
        <a:lstStyle/>
        <a:p>
          <a:endParaRPr lang="zh-CN" altLang="en-US">
            <a:latin typeface="Arial" pitchFamily="34" charset="0"/>
            <a:cs typeface="Arial" pitchFamily="34" charset="0"/>
          </a:endParaRPr>
        </a:p>
      </dgm:t>
    </dgm:pt>
    <dgm:pt modelId="{0C56F896-EA08-4BD4-A0FB-BEF938DD6452}" type="sibTrans" cxnId="{4EA21883-7CA2-4C70-B3A0-1F54ABDC0680}">
      <dgm:prSet/>
      <dgm:spPr/>
      <dgm:t>
        <a:bodyPr/>
        <a:lstStyle/>
        <a:p>
          <a:endParaRPr lang="zh-CN" altLang="en-US">
            <a:latin typeface="Arial" pitchFamily="34" charset="0"/>
            <a:cs typeface="Arial" pitchFamily="34" charset="0"/>
          </a:endParaRPr>
        </a:p>
      </dgm:t>
    </dgm:pt>
    <dgm:pt modelId="{BB9E4AD8-7944-4944-8497-72DEA7BFA64A}" type="pres">
      <dgm:prSet presAssocID="{093DD040-D496-4F9B-92C3-7993F4CE5DB7}" presName="diagram" presStyleCnt="0">
        <dgm:presLayoutVars>
          <dgm:chPref val="1"/>
          <dgm:dir/>
          <dgm:animOne val="branch"/>
          <dgm:animLvl val="lvl"/>
          <dgm:resizeHandles/>
        </dgm:presLayoutVars>
      </dgm:prSet>
      <dgm:spPr/>
      <dgm:t>
        <a:bodyPr/>
        <a:lstStyle/>
        <a:p>
          <a:endParaRPr lang="zh-CN" altLang="en-US"/>
        </a:p>
      </dgm:t>
    </dgm:pt>
    <dgm:pt modelId="{1C552E6D-987C-4205-87E1-D00D38827943}" type="pres">
      <dgm:prSet presAssocID="{4B4D98C8-BBB9-4781-A50B-5BC8D244F393}" presName="root" presStyleCnt="0"/>
      <dgm:spPr/>
      <dgm:t>
        <a:bodyPr/>
        <a:lstStyle/>
        <a:p>
          <a:endParaRPr lang="zh-CN" altLang="en-US"/>
        </a:p>
      </dgm:t>
    </dgm:pt>
    <dgm:pt modelId="{2C71809C-F2F7-4A2D-8CC3-63358998AD6D}" type="pres">
      <dgm:prSet presAssocID="{4B4D98C8-BBB9-4781-A50B-5BC8D244F393}" presName="rootComposite" presStyleCnt="0"/>
      <dgm:spPr/>
      <dgm:t>
        <a:bodyPr/>
        <a:lstStyle/>
        <a:p>
          <a:endParaRPr lang="zh-CN" altLang="en-US"/>
        </a:p>
      </dgm:t>
    </dgm:pt>
    <dgm:pt modelId="{B0F9F01A-BD94-4E4F-B45B-AEDE6DBD5218}" type="pres">
      <dgm:prSet presAssocID="{4B4D98C8-BBB9-4781-A50B-5BC8D244F393}" presName="rootText" presStyleLbl="node1" presStyleIdx="0" presStyleCnt="2"/>
      <dgm:spPr/>
      <dgm:t>
        <a:bodyPr/>
        <a:lstStyle/>
        <a:p>
          <a:endParaRPr lang="zh-CN" altLang="en-US"/>
        </a:p>
      </dgm:t>
    </dgm:pt>
    <dgm:pt modelId="{65F07121-51CE-410D-B81C-30A62A194338}" type="pres">
      <dgm:prSet presAssocID="{4B4D98C8-BBB9-4781-A50B-5BC8D244F393}" presName="rootConnector" presStyleLbl="node1" presStyleIdx="0" presStyleCnt="2"/>
      <dgm:spPr/>
      <dgm:t>
        <a:bodyPr/>
        <a:lstStyle/>
        <a:p>
          <a:endParaRPr lang="zh-CN" altLang="en-US"/>
        </a:p>
      </dgm:t>
    </dgm:pt>
    <dgm:pt modelId="{99054E13-7E30-4803-81A9-8F6543F5CF54}" type="pres">
      <dgm:prSet presAssocID="{4B4D98C8-BBB9-4781-A50B-5BC8D244F393}" presName="childShape" presStyleCnt="0"/>
      <dgm:spPr/>
      <dgm:t>
        <a:bodyPr/>
        <a:lstStyle/>
        <a:p>
          <a:endParaRPr lang="zh-CN" altLang="en-US"/>
        </a:p>
      </dgm:t>
    </dgm:pt>
    <dgm:pt modelId="{A21002D8-773C-4B1B-B9DB-5B3F6CFB20A0}" type="pres">
      <dgm:prSet presAssocID="{B98701CC-4790-43F1-B55A-EDCF5E72AD52}" presName="Name13" presStyleLbl="parChTrans1D2" presStyleIdx="0" presStyleCnt="4"/>
      <dgm:spPr/>
      <dgm:t>
        <a:bodyPr/>
        <a:lstStyle/>
        <a:p>
          <a:endParaRPr lang="zh-CN" altLang="en-US"/>
        </a:p>
      </dgm:t>
    </dgm:pt>
    <dgm:pt modelId="{ABB69E46-1306-4B7E-8363-87070057C902}" type="pres">
      <dgm:prSet presAssocID="{96C5EC60-F34D-463D-A195-D957E9B724D4}" presName="childText" presStyleLbl="bgAcc1" presStyleIdx="0" presStyleCnt="4">
        <dgm:presLayoutVars>
          <dgm:bulletEnabled val="1"/>
        </dgm:presLayoutVars>
      </dgm:prSet>
      <dgm:spPr/>
      <dgm:t>
        <a:bodyPr/>
        <a:lstStyle/>
        <a:p>
          <a:endParaRPr lang="zh-CN" altLang="en-US"/>
        </a:p>
      </dgm:t>
    </dgm:pt>
    <dgm:pt modelId="{74DEF59B-54D3-41B4-B0FB-B356EDCB09D6}" type="pres">
      <dgm:prSet presAssocID="{CFFA9684-C431-46F8-B97C-B34ACB4A7EEB}" presName="Name13" presStyleLbl="parChTrans1D2" presStyleIdx="1" presStyleCnt="4"/>
      <dgm:spPr/>
      <dgm:t>
        <a:bodyPr/>
        <a:lstStyle/>
        <a:p>
          <a:endParaRPr lang="zh-CN" altLang="en-US"/>
        </a:p>
      </dgm:t>
    </dgm:pt>
    <dgm:pt modelId="{E82991BA-6297-480F-851A-D02CFA7EF0A5}" type="pres">
      <dgm:prSet presAssocID="{6F560509-A29D-442C-909F-BF580E3C5A0D}" presName="childText" presStyleLbl="bgAcc1" presStyleIdx="1" presStyleCnt="4">
        <dgm:presLayoutVars>
          <dgm:bulletEnabled val="1"/>
        </dgm:presLayoutVars>
      </dgm:prSet>
      <dgm:spPr/>
      <dgm:t>
        <a:bodyPr/>
        <a:lstStyle/>
        <a:p>
          <a:endParaRPr lang="zh-CN" altLang="en-US"/>
        </a:p>
      </dgm:t>
    </dgm:pt>
    <dgm:pt modelId="{B35B4642-FA90-4883-ABAF-4D1283C3E8BE}" type="pres">
      <dgm:prSet presAssocID="{2EE0CC75-F423-4D9C-A4F7-05EE55D6F638}" presName="root" presStyleCnt="0"/>
      <dgm:spPr/>
      <dgm:t>
        <a:bodyPr/>
        <a:lstStyle/>
        <a:p>
          <a:endParaRPr lang="zh-CN" altLang="en-US"/>
        </a:p>
      </dgm:t>
    </dgm:pt>
    <dgm:pt modelId="{FB39EA6F-74F7-459B-9EBF-06AC1CB9EA36}" type="pres">
      <dgm:prSet presAssocID="{2EE0CC75-F423-4D9C-A4F7-05EE55D6F638}" presName="rootComposite" presStyleCnt="0"/>
      <dgm:spPr/>
      <dgm:t>
        <a:bodyPr/>
        <a:lstStyle/>
        <a:p>
          <a:endParaRPr lang="zh-CN" altLang="en-US"/>
        </a:p>
      </dgm:t>
    </dgm:pt>
    <dgm:pt modelId="{C626738B-ECDF-4F84-9627-CA1019E6F8AE}" type="pres">
      <dgm:prSet presAssocID="{2EE0CC75-F423-4D9C-A4F7-05EE55D6F638}" presName="rootText" presStyleLbl="node1" presStyleIdx="1" presStyleCnt="2"/>
      <dgm:spPr/>
      <dgm:t>
        <a:bodyPr/>
        <a:lstStyle/>
        <a:p>
          <a:endParaRPr lang="zh-CN" altLang="en-US"/>
        </a:p>
      </dgm:t>
    </dgm:pt>
    <dgm:pt modelId="{90206AB4-74A6-4D89-9116-1A89A34E08AA}" type="pres">
      <dgm:prSet presAssocID="{2EE0CC75-F423-4D9C-A4F7-05EE55D6F638}" presName="rootConnector" presStyleLbl="node1" presStyleIdx="1" presStyleCnt="2"/>
      <dgm:spPr/>
      <dgm:t>
        <a:bodyPr/>
        <a:lstStyle/>
        <a:p>
          <a:endParaRPr lang="zh-CN" altLang="en-US"/>
        </a:p>
      </dgm:t>
    </dgm:pt>
    <dgm:pt modelId="{A3136B87-4D81-4F74-834E-F30B1965187B}" type="pres">
      <dgm:prSet presAssocID="{2EE0CC75-F423-4D9C-A4F7-05EE55D6F638}" presName="childShape" presStyleCnt="0"/>
      <dgm:spPr/>
      <dgm:t>
        <a:bodyPr/>
        <a:lstStyle/>
        <a:p>
          <a:endParaRPr lang="zh-CN" altLang="en-US"/>
        </a:p>
      </dgm:t>
    </dgm:pt>
    <dgm:pt modelId="{8264122F-953E-41B1-AC3F-5EE14B0E1D4C}" type="pres">
      <dgm:prSet presAssocID="{8C30107E-E254-479A-B5AB-1196A46BDF7E}" presName="Name13" presStyleLbl="parChTrans1D2" presStyleIdx="2" presStyleCnt="4"/>
      <dgm:spPr/>
      <dgm:t>
        <a:bodyPr/>
        <a:lstStyle/>
        <a:p>
          <a:endParaRPr lang="zh-CN" altLang="en-US"/>
        </a:p>
      </dgm:t>
    </dgm:pt>
    <dgm:pt modelId="{DB0A327B-A865-47BC-AB16-05BE7C751C8A}" type="pres">
      <dgm:prSet presAssocID="{988A710C-4E54-40AF-A377-24A19A27C4D9}" presName="childText" presStyleLbl="bgAcc1" presStyleIdx="2" presStyleCnt="4">
        <dgm:presLayoutVars>
          <dgm:bulletEnabled val="1"/>
        </dgm:presLayoutVars>
      </dgm:prSet>
      <dgm:spPr/>
      <dgm:t>
        <a:bodyPr/>
        <a:lstStyle/>
        <a:p>
          <a:endParaRPr lang="zh-CN" altLang="en-US"/>
        </a:p>
      </dgm:t>
    </dgm:pt>
    <dgm:pt modelId="{D7805158-9768-4689-91A4-36D6712FC2DB}" type="pres">
      <dgm:prSet presAssocID="{A50E41A0-953A-4689-9545-B50B36F26E62}" presName="Name13" presStyleLbl="parChTrans1D2" presStyleIdx="3" presStyleCnt="4"/>
      <dgm:spPr/>
      <dgm:t>
        <a:bodyPr/>
        <a:lstStyle/>
        <a:p>
          <a:endParaRPr lang="zh-CN" altLang="en-US"/>
        </a:p>
      </dgm:t>
    </dgm:pt>
    <dgm:pt modelId="{D3E0C5B4-B41F-451C-9EF7-0809F7DFF59A}" type="pres">
      <dgm:prSet presAssocID="{2ED23EE6-9AC3-4ADC-8CDC-679B1AFA3ABB}" presName="childText" presStyleLbl="bgAcc1" presStyleIdx="3" presStyleCnt="4" custScaleX="149100">
        <dgm:presLayoutVars>
          <dgm:bulletEnabled val="1"/>
        </dgm:presLayoutVars>
      </dgm:prSet>
      <dgm:spPr/>
      <dgm:t>
        <a:bodyPr/>
        <a:lstStyle/>
        <a:p>
          <a:endParaRPr lang="zh-CN" altLang="en-US"/>
        </a:p>
      </dgm:t>
    </dgm:pt>
  </dgm:ptLst>
  <dgm:cxnLst>
    <dgm:cxn modelId="{4035C0F3-9A29-4EDF-B5E8-A58C8C7BFFD2}" srcId="{2EE0CC75-F423-4D9C-A4F7-05EE55D6F638}" destId="{988A710C-4E54-40AF-A377-24A19A27C4D9}" srcOrd="0" destOrd="0" parTransId="{8C30107E-E254-479A-B5AB-1196A46BDF7E}" sibTransId="{31390C11-F603-4FA7-9119-D411C173A596}"/>
    <dgm:cxn modelId="{7A1D664B-6314-4C93-99DB-7368FBCF4011}" srcId="{093DD040-D496-4F9B-92C3-7993F4CE5DB7}" destId="{4B4D98C8-BBB9-4781-A50B-5BC8D244F393}" srcOrd="0" destOrd="0" parTransId="{CD7C419E-D46F-4C7A-AC3F-5D88AB288821}" sibTransId="{87199C7C-FB6B-4FA2-B3AF-C6C499DAC2DA}"/>
    <dgm:cxn modelId="{5B31DD06-F71C-4393-8143-E802733017B7}" type="presOf" srcId="{988A710C-4E54-40AF-A377-24A19A27C4D9}" destId="{DB0A327B-A865-47BC-AB16-05BE7C751C8A}" srcOrd="0" destOrd="0" presId="urn:microsoft.com/office/officeart/2005/8/layout/hierarchy3"/>
    <dgm:cxn modelId="{0D01CF0C-68A1-4861-A8E0-53081D54AF36}" type="presOf" srcId="{4B4D98C8-BBB9-4781-A50B-5BC8D244F393}" destId="{B0F9F01A-BD94-4E4F-B45B-AEDE6DBD5218}" srcOrd="0" destOrd="0" presId="urn:microsoft.com/office/officeart/2005/8/layout/hierarchy3"/>
    <dgm:cxn modelId="{014CB2AA-F38E-4453-9232-6BD20539915F}" type="presOf" srcId="{2ED23EE6-9AC3-4ADC-8CDC-679B1AFA3ABB}" destId="{D3E0C5B4-B41F-451C-9EF7-0809F7DFF59A}" srcOrd="0" destOrd="0" presId="urn:microsoft.com/office/officeart/2005/8/layout/hierarchy3"/>
    <dgm:cxn modelId="{0DDD565F-8200-482B-9264-066263F86388}" type="presOf" srcId="{96C5EC60-F34D-463D-A195-D957E9B724D4}" destId="{ABB69E46-1306-4B7E-8363-87070057C902}" srcOrd="0" destOrd="0" presId="urn:microsoft.com/office/officeart/2005/8/layout/hierarchy3"/>
    <dgm:cxn modelId="{6930584E-86A0-40B2-AB31-D4FF3759644C}" srcId="{4B4D98C8-BBB9-4781-A50B-5BC8D244F393}" destId="{6F560509-A29D-442C-909F-BF580E3C5A0D}" srcOrd="1" destOrd="0" parTransId="{CFFA9684-C431-46F8-B97C-B34ACB4A7EEB}" sibTransId="{F388013B-E22C-4A04-B9FC-26D7B6523AA5}"/>
    <dgm:cxn modelId="{36DA4CA9-7AAB-4533-9BDB-8D56B27DAA18}" type="presOf" srcId="{093DD040-D496-4F9B-92C3-7993F4CE5DB7}" destId="{BB9E4AD8-7944-4944-8497-72DEA7BFA64A}" srcOrd="0" destOrd="0" presId="urn:microsoft.com/office/officeart/2005/8/layout/hierarchy3"/>
    <dgm:cxn modelId="{0CD88F58-F03D-4616-B06D-31BEE7519F4E}" srcId="{4B4D98C8-BBB9-4781-A50B-5BC8D244F393}" destId="{96C5EC60-F34D-463D-A195-D957E9B724D4}" srcOrd="0" destOrd="0" parTransId="{B98701CC-4790-43F1-B55A-EDCF5E72AD52}" sibTransId="{BEE24060-84AD-4BCE-8967-0671D7E02A9C}"/>
    <dgm:cxn modelId="{F3977711-D4C2-403E-A29B-73CAD77972F8}" type="presOf" srcId="{B98701CC-4790-43F1-B55A-EDCF5E72AD52}" destId="{A21002D8-773C-4B1B-B9DB-5B3F6CFB20A0}" srcOrd="0" destOrd="0" presId="urn:microsoft.com/office/officeart/2005/8/layout/hierarchy3"/>
    <dgm:cxn modelId="{7DB47CBB-2F42-43D2-80E0-31D6EC337552}" type="presOf" srcId="{CFFA9684-C431-46F8-B97C-B34ACB4A7EEB}" destId="{74DEF59B-54D3-41B4-B0FB-B356EDCB09D6}" srcOrd="0" destOrd="0" presId="urn:microsoft.com/office/officeart/2005/8/layout/hierarchy3"/>
    <dgm:cxn modelId="{4EA21883-7CA2-4C70-B3A0-1F54ABDC0680}" srcId="{2EE0CC75-F423-4D9C-A4F7-05EE55D6F638}" destId="{2ED23EE6-9AC3-4ADC-8CDC-679B1AFA3ABB}" srcOrd="1" destOrd="0" parTransId="{A50E41A0-953A-4689-9545-B50B36F26E62}" sibTransId="{0C56F896-EA08-4BD4-A0FB-BEF938DD6452}"/>
    <dgm:cxn modelId="{7B77C03F-FA44-4C3B-ACAF-2C2BDD316A40}" type="presOf" srcId="{2EE0CC75-F423-4D9C-A4F7-05EE55D6F638}" destId="{90206AB4-74A6-4D89-9116-1A89A34E08AA}" srcOrd="1" destOrd="0" presId="urn:microsoft.com/office/officeart/2005/8/layout/hierarchy3"/>
    <dgm:cxn modelId="{829A2014-75D1-4A9F-8E11-26478C5F8DFF}" type="presOf" srcId="{4B4D98C8-BBB9-4781-A50B-5BC8D244F393}" destId="{65F07121-51CE-410D-B81C-30A62A194338}" srcOrd="1" destOrd="0" presId="urn:microsoft.com/office/officeart/2005/8/layout/hierarchy3"/>
    <dgm:cxn modelId="{717CD4E2-CEED-4753-BB45-01B5EBBA6539}" type="presOf" srcId="{A50E41A0-953A-4689-9545-B50B36F26E62}" destId="{D7805158-9768-4689-91A4-36D6712FC2DB}" srcOrd="0" destOrd="0" presId="urn:microsoft.com/office/officeart/2005/8/layout/hierarchy3"/>
    <dgm:cxn modelId="{F8CF0005-4F1B-4BAF-AA53-46BD490A7ABA}" type="presOf" srcId="{8C30107E-E254-479A-B5AB-1196A46BDF7E}" destId="{8264122F-953E-41B1-AC3F-5EE14B0E1D4C}" srcOrd="0" destOrd="0" presId="urn:microsoft.com/office/officeart/2005/8/layout/hierarchy3"/>
    <dgm:cxn modelId="{14A9E0FE-F7E2-438F-BE19-9491F4112CB0}" type="presOf" srcId="{6F560509-A29D-442C-909F-BF580E3C5A0D}" destId="{E82991BA-6297-480F-851A-D02CFA7EF0A5}" srcOrd="0" destOrd="0" presId="urn:microsoft.com/office/officeart/2005/8/layout/hierarchy3"/>
    <dgm:cxn modelId="{C4CEB522-E10E-438B-B421-4380B1A58D42}" srcId="{093DD040-D496-4F9B-92C3-7993F4CE5DB7}" destId="{2EE0CC75-F423-4D9C-A4F7-05EE55D6F638}" srcOrd="1" destOrd="0" parTransId="{4EE4D4D7-F0F3-4937-B5BE-5168DA6CB0B5}" sibTransId="{645BC174-0F3A-4705-BFEC-AD0EB4CE7CD2}"/>
    <dgm:cxn modelId="{BECD60DE-6908-4368-B826-0C952FDC1C68}" type="presOf" srcId="{2EE0CC75-F423-4D9C-A4F7-05EE55D6F638}" destId="{C626738B-ECDF-4F84-9627-CA1019E6F8AE}" srcOrd="0" destOrd="0" presId="urn:microsoft.com/office/officeart/2005/8/layout/hierarchy3"/>
    <dgm:cxn modelId="{87502A90-663F-4C45-88CB-1ABD160447D6}" type="presParOf" srcId="{BB9E4AD8-7944-4944-8497-72DEA7BFA64A}" destId="{1C552E6D-987C-4205-87E1-D00D38827943}" srcOrd="0" destOrd="0" presId="urn:microsoft.com/office/officeart/2005/8/layout/hierarchy3"/>
    <dgm:cxn modelId="{EC049899-C480-4CF9-86C2-B2BE4C3541F5}" type="presParOf" srcId="{1C552E6D-987C-4205-87E1-D00D38827943}" destId="{2C71809C-F2F7-4A2D-8CC3-63358998AD6D}" srcOrd="0" destOrd="0" presId="urn:microsoft.com/office/officeart/2005/8/layout/hierarchy3"/>
    <dgm:cxn modelId="{33920E8C-499A-414F-B5F1-DF55AE5E8962}" type="presParOf" srcId="{2C71809C-F2F7-4A2D-8CC3-63358998AD6D}" destId="{B0F9F01A-BD94-4E4F-B45B-AEDE6DBD5218}" srcOrd="0" destOrd="0" presId="urn:microsoft.com/office/officeart/2005/8/layout/hierarchy3"/>
    <dgm:cxn modelId="{46344C24-F0D9-4EEC-AF66-4D7C641E2397}" type="presParOf" srcId="{2C71809C-F2F7-4A2D-8CC3-63358998AD6D}" destId="{65F07121-51CE-410D-B81C-30A62A194338}" srcOrd="1" destOrd="0" presId="urn:microsoft.com/office/officeart/2005/8/layout/hierarchy3"/>
    <dgm:cxn modelId="{81330554-F668-4DB6-B84A-9F3FBAD1455B}" type="presParOf" srcId="{1C552E6D-987C-4205-87E1-D00D38827943}" destId="{99054E13-7E30-4803-81A9-8F6543F5CF54}" srcOrd="1" destOrd="0" presId="urn:microsoft.com/office/officeart/2005/8/layout/hierarchy3"/>
    <dgm:cxn modelId="{D21C6299-795B-4E3C-B588-D9EE878B05C3}" type="presParOf" srcId="{99054E13-7E30-4803-81A9-8F6543F5CF54}" destId="{A21002D8-773C-4B1B-B9DB-5B3F6CFB20A0}" srcOrd="0" destOrd="0" presId="urn:microsoft.com/office/officeart/2005/8/layout/hierarchy3"/>
    <dgm:cxn modelId="{CDEA01F5-0920-4D25-9C76-41FC6309E5D9}" type="presParOf" srcId="{99054E13-7E30-4803-81A9-8F6543F5CF54}" destId="{ABB69E46-1306-4B7E-8363-87070057C902}" srcOrd="1" destOrd="0" presId="urn:microsoft.com/office/officeart/2005/8/layout/hierarchy3"/>
    <dgm:cxn modelId="{22DA0D8F-24B5-4EBA-B14C-304632E0B3A5}" type="presParOf" srcId="{99054E13-7E30-4803-81A9-8F6543F5CF54}" destId="{74DEF59B-54D3-41B4-B0FB-B356EDCB09D6}" srcOrd="2" destOrd="0" presId="urn:microsoft.com/office/officeart/2005/8/layout/hierarchy3"/>
    <dgm:cxn modelId="{562DF63A-5DAD-4B3F-9BEB-E22DCD764571}" type="presParOf" srcId="{99054E13-7E30-4803-81A9-8F6543F5CF54}" destId="{E82991BA-6297-480F-851A-D02CFA7EF0A5}" srcOrd="3" destOrd="0" presId="urn:microsoft.com/office/officeart/2005/8/layout/hierarchy3"/>
    <dgm:cxn modelId="{DA89F902-C41C-47B1-9CDA-E3CCC5D9D03C}" type="presParOf" srcId="{BB9E4AD8-7944-4944-8497-72DEA7BFA64A}" destId="{B35B4642-FA90-4883-ABAF-4D1283C3E8BE}" srcOrd="1" destOrd="0" presId="urn:microsoft.com/office/officeart/2005/8/layout/hierarchy3"/>
    <dgm:cxn modelId="{78B1AD62-1C84-4CA2-BBC1-ECDDF69D3FD0}" type="presParOf" srcId="{B35B4642-FA90-4883-ABAF-4D1283C3E8BE}" destId="{FB39EA6F-74F7-459B-9EBF-06AC1CB9EA36}" srcOrd="0" destOrd="0" presId="urn:microsoft.com/office/officeart/2005/8/layout/hierarchy3"/>
    <dgm:cxn modelId="{A505FC20-485F-4107-9E9A-C10AD513918E}" type="presParOf" srcId="{FB39EA6F-74F7-459B-9EBF-06AC1CB9EA36}" destId="{C626738B-ECDF-4F84-9627-CA1019E6F8AE}" srcOrd="0" destOrd="0" presId="urn:microsoft.com/office/officeart/2005/8/layout/hierarchy3"/>
    <dgm:cxn modelId="{269818D5-12D2-45BA-A5C3-0ABF2145579A}" type="presParOf" srcId="{FB39EA6F-74F7-459B-9EBF-06AC1CB9EA36}" destId="{90206AB4-74A6-4D89-9116-1A89A34E08AA}" srcOrd="1" destOrd="0" presId="urn:microsoft.com/office/officeart/2005/8/layout/hierarchy3"/>
    <dgm:cxn modelId="{AA4E6ABA-62B0-42A5-B6A3-4072E7C6BBCF}" type="presParOf" srcId="{B35B4642-FA90-4883-ABAF-4D1283C3E8BE}" destId="{A3136B87-4D81-4F74-834E-F30B1965187B}" srcOrd="1" destOrd="0" presId="urn:microsoft.com/office/officeart/2005/8/layout/hierarchy3"/>
    <dgm:cxn modelId="{2D644C95-F8D8-44F2-AF34-C6631DD3C40F}" type="presParOf" srcId="{A3136B87-4D81-4F74-834E-F30B1965187B}" destId="{8264122F-953E-41B1-AC3F-5EE14B0E1D4C}" srcOrd="0" destOrd="0" presId="urn:microsoft.com/office/officeart/2005/8/layout/hierarchy3"/>
    <dgm:cxn modelId="{A0FEB251-8029-445A-A4D9-A80308D408FB}" type="presParOf" srcId="{A3136B87-4D81-4F74-834E-F30B1965187B}" destId="{DB0A327B-A865-47BC-AB16-05BE7C751C8A}" srcOrd="1" destOrd="0" presId="urn:microsoft.com/office/officeart/2005/8/layout/hierarchy3"/>
    <dgm:cxn modelId="{AD470CAE-BA63-4814-8E64-96269D7CEF42}" type="presParOf" srcId="{A3136B87-4D81-4F74-834E-F30B1965187B}" destId="{D7805158-9768-4689-91A4-36D6712FC2DB}" srcOrd="2" destOrd="0" presId="urn:microsoft.com/office/officeart/2005/8/layout/hierarchy3"/>
    <dgm:cxn modelId="{5A053168-22F1-4DBA-A1D7-F5241297381F}" type="presParOf" srcId="{A3136B87-4D81-4F74-834E-F30B1965187B}" destId="{D3E0C5B4-B41F-451C-9EF7-0809F7DFF59A}" srcOrd="3" destOrd="0" presId="urn:microsoft.com/office/officeart/2005/8/layout/hierarchy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1BC657-9EB9-429A-8F3B-0C44C83267E9}"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zh-CN" altLang="en-US"/>
        </a:p>
      </dgm:t>
    </dgm:pt>
    <dgm:pt modelId="{B9C7BADB-1044-4E2C-8121-FE7F23FEA3F6}">
      <dgm:prSet phldrT="[文本]" custT="1"/>
      <dgm:spPr/>
      <dgm:t>
        <a:bodyPr/>
        <a:lstStyle/>
        <a:p>
          <a:r>
            <a:rPr lang="en-US" altLang="zh-CN" sz="1200" b="1" dirty="0" smtClean="0">
              <a:solidFill>
                <a:schemeClr val="tx1"/>
              </a:solidFill>
              <a:latin typeface="Arial" pitchFamily="34" charset="0"/>
              <a:cs typeface="Arial" pitchFamily="34" charset="0"/>
            </a:rPr>
            <a:t>Local court</a:t>
          </a:r>
          <a:endParaRPr lang="zh-CN" altLang="en-US" sz="1200" b="1" dirty="0">
            <a:solidFill>
              <a:schemeClr val="tx1"/>
            </a:solidFill>
            <a:latin typeface="Arial" pitchFamily="34" charset="0"/>
            <a:cs typeface="Arial" pitchFamily="34" charset="0"/>
          </a:endParaRPr>
        </a:p>
      </dgm:t>
    </dgm:pt>
    <dgm:pt modelId="{535CF124-5760-4BDB-8B85-525F8BAF1EDE}" type="parTrans" cxnId="{AC7A55F5-F36B-4B19-9B74-A5E02966735E}">
      <dgm:prSet/>
      <dgm:spPr/>
      <dgm:t>
        <a:bodyPr/>
        <a:lstStyle/>
        <a:p>
          <a:endParaRPr lang="zh-CN" altLang="en-US">
            <a:solidFill>
              <a:schemeClr val="tx1"/>
            </a:solidFill>
          </a:endParaRPr>
        </a:p>
      </dgm:t>
    </dgm:pt>
    <dgm:pt modelId="{9748A978-1977-4A1D-8781-B7F69D0ED5EA}" type="sibTrans" cxnId="{AC7A55F5-F36B-4B19-9B74-A5E02966735E}">
      <dgm:prSet/>
      <dgm:spPr/>
      <dgm:t>
        <a:bodyPr/>
        <a:lstStyle/>
        <a:p>
          <a:endParaRPr lang="zh-CN" altLang="en-US">
            <a:solidFill>
              <a:schemeClr val="tx1"/>
            </a:solidFill>
          </a:endParaRPr>
        </a:p>
      </dgm:t>
    </dgm:pt>
    <dgm:pt modelId="{D8E7E528-5FD6-45B3-BE0B-CC05EE5B98EF}">
      <dgm:prSet phldrT="[文本]" custT="1"/>
      <dgm:spPr/>
      <dgm:t>
        <a:bodyPr/>
        <a:lstStyle/>
        <a:p>
          <a:r>
            <a:rPr lang="en-US" altLang="zh-CN" sz="1100" dirty="0" smtClean="0">
              <a:solidFill>
                <a:schemeClr val="tx1"/>
              </a:solidFill>
              <a:latin typeface="Arial" pitchFamily="34" charset="0"/>
              <a:cs typeface="Arial" pitchFamily="34" charset="0"/>
            </a:rPr>
            <a:t>Civil case: copyright (excluding software), trademark (excluding well-known TM), unfair competition(excluding know-how), technical contract, franchise, domain name;</a:t>
          </a:r>
          <a:endParaRPr lang="zh-CN" altLang="en-US" sz="1100" dirty="0">
            <a:solidFill>
              <a:schemeClr val="tx1"/>
            </a:solidFill>
            <a:latin typeface="Arial" pitchFamily="34" charset="0"/>
            <a:cs typeface="Arial" pitchFamily="34" charset="0"/>
          </a:endParaRPr>
        </a:p>
      </dgm:t>
    </dgm:pt>
    <dgm:pt modelId="{26A09915-557D-497E-B7F6-2F1CD16CA747}" type="parTrans" cxnId="{A9845DA8-E041-4BCA-AEEF-4A7F5DB9476A}">
      <dgm:prSet/>
      <dgm:spPr/>
      <dgm:t>
        <a:bodyPr/>
        <a:lstStyle/>
        <a:p>
          <a:endParaRPr lang="zh-CN" altLang="en-US">
            <a:solidFill>
              <a:schemeClr val="tx1"/>
            </a:solidFill>
          </a:endParaRPr>
        </a:p>
      </dgm:t>
    </dgm:pt>
    <dgm:pt modelId="{D76C83CF-072C-4309-898C-579B787D2FA0}" type="sibTrans" cxnId="{A9845DA8-E041-4BCA-AEEF-4A7F5DB9476A}">
      <dgm:prSet/>
      <dgm:spPr/>
      <dgm:t>
        <a:bodyPr/>
        <a:lstStyle/>
        <a:p>
          <a:endParaRPr lang="zh-CN" altLang="en-US">
            <a:solidFill>
              <a:schemeClr val="tx1"/>
            </a:solidFill>
          </a:endParaRPr>
        </a:p>
      </dgm:t>
    </dgm:pt>
    <dgm:pt modelId="{1B6B1E4C-F090-49B8-997D-9B25BFB3430C}">
      <dgm:prSet phldrT="[文本]" custT="1"/>
      <dgm:spPr/>
      <dgm:t>
        <a:bodyPr/>
        <a:lstStyle/>
        <a:p>
          <a:r>
            <a:rPr lang="en-US" altLang="zh-CN" sz="1300" b="1" dirty="0" smtClean="0">
              <a:solidFill>
                <a:schemeClr val="tx1"/>
              </a:solidFill>
              <a:latin typeface="Arial" pitchFamily="34" charset="0"/>
              <a:cs typeface="Arial" pitchFamily="34" charset="0"/>
            </a:rPr>
            <a:t>Beijing IP Court</a:t>
          </a:r>
          <a:endParaRPr lang="zh-CN" altLang="en-US" sz="1300" b="1" dirty="0">
            <a:solidFill>
              <a:schemeClr val="tx1"/>
            </a:solidFill>
            <a:latin typeface="Arial" pitchFamily="34" charset="0"/>
            <a:cs typeface="Arial" pitchFamily="34" charset="0"/>
          </a:endParaRPr>
        </a:p>
      </dgm:t>
    </dgm:pt>
    <dgm:pt modelId="{3281F996-8EE5-473F-ADD5-C4F673D2F2DA}" type="parTrans" cxnId="{440FADF2-118B-4183-917D-C77FE9BCCEBE}">
      <dgm:prSet/>
      <dgm:spPr/>
      <dgm:t>
        <a:bodyPr/>
        <a:lstStyle/>
        <a:p>
          <a:endParaRPr lang="zh-CN" altLang="en-US">
            <a:solidFill>
              <a:schemeClr val="tx1"/>
            </a:solidFill>
          </a:endParaRPr>
        </a:p>
      </dgm:t>
    </dgm:pt>
    <dgm:pt modelId="{2AA365F9-5087-49F3-BE71-1F6A51DE5C2B}" type="sibTrans" cxnId="{440FADF2-118B-4183-917D-C77FE9BCCEBE}">
      <dgm:prSet/>
      <dgm:spPr/>
      <dgm:t>
        <a:bodyPr/>
        <a:lstStyle/>
        <a:p>
          <a:endParaRPr lang="zh-CN" altLang="en-US">
            <a:solidFill>
              <a:schemeClr val="tx1"/>
            </a:solidFill>
          </a:endParaRPr>
        </a:p>
      </dgm:t>
    </dgm:pt>
    <dgm:pt modelId="{C7CD64DE-AB55-4AEE-A5BB-857FDEF6B7DB}">
      <dgm:prSet phldrT="[文本]" custT="1"/>
      <dgm:spPr/>
      <dgm:t>
        <a:bodyPr/>
        <a:lstStyle/>
        <a:p>
          <a:r>
            <a:rPr lang="en-US" altLang="zh-CN" sz="1100" dirty="0" smtClean="0">
              <a:solidFill>
                <a:schemeClr val="tx1"/>
              </a:solidFill>
              <a:latin typeface="Arial" pitchFamily="34" charset="0"/>
              <a:cs typeface="Arial" pitchFamily="34" charset="0"/>
            </a:rPr>
            <a:t>Civil and administrative case: including patent, new plant varieties, integrated circuit layout design, know-how, computer software (including  procurement of patent, new plant varieties, integrated circuit layout design)</a:t>
          </a:r>
          <a:endParaRPr lang="zh-CN" altLang="en-US" sz="1100" dirty="0">
            <a:solidFill>
              <a:schemeClr val="tx1"/>
            </a:solidFill>
            <a:latin typeface="Arial" pitchFamily="34" charset="0"/>
            <a:cs typeface="Arial" pitchFamily="34" charset="0"/>
          </a:endParaRPr>
        </a:p>
      </dgm:t>
    </dgm:pt>
    <dgm:pt modelId="{744C1ADC-2F76-40E1-B165-5A3B8C00891E}" type="parTrans" cxnId="{F1A48938-9BE3-4AF7-A550-5D05E18FFE71}">
      <dgm:prSet/>
      <dgm:spPr/>
      <dgm:t>
        <a:bodyPr/>
        <a:lstStyle/>
        <a:p>
          <a:endParaRPr lang="zh-CN" altLang="en-US">
            <a:solidFill>
              <a:schemeClr val="tx1"/>
            </a:solidFill>
          </a:endParaRPr>
        </a:p>
      </dgm:t>
    </dgm:pt>
    <dgm:pt modelId="{8B0E352E-9E43-453F-9319-8BAB862305EA}" type="sibTrans" cxnId="{F1A48938-9BE3-4AF7-A550-5D05E18FFE71}">
      <dgm:prSet/>
      <dgm:spPr/>
      <dgm:t>
        <a:bodyPr/>
        <a:lstStyle/>
        <a:p>
          <a:endParaRPr lang="zh-CN" altLang="en-US">
            <a:solidFill>
              <a:schemeClr val="tx1"/>
            </a:solidFill>
          </a:endParaRPr>
        </a:p>
      </dgm:t>
    </dgm:pt>
    <dgm:pt modelId="{8CDE3F08-B66A-4DCD-A29D-D9FEC84CCDE9}">
      <dgm:prSet phldrT="[文本]" custT="1"/>
      <dgm:spPr/>
      <dgm:t>
        <a:bodyPr/>
        <a:lstStyle/>
        <a:p>
          <a:r>
            <a:rPr lang="en-US" altLang="zh-CN" sz="1300" b="1" dirty="0" smtClean="0">
              <a:solidFill>
                <a:schemeClr val="tx1"/>
              </a:solidFill>
              <a:latin typeface="Arial" pitchFamily="34" charset="0"/>
              <a:cs typeface="Arial" pitchFamily="34" charset="0"/>
            </a:rPr>
            <a:t>IP Tribunal at</a:t>
          </a:r>
        </a:p>
        <a:p>
          <a:r>
            <a:rPr lang="en-US" altLang="zh-CN" sz="1300" b="1" dirty="0" smtClean="0">
              <a:solidFill>
                <a:schemeClr val="tx1"/>
              </a:solidFill>
              <a:latin typeface="Arial" pitchFamily="34" charset="0"/>
              <a:cs typeface="Arial" pitchFamily="34" charset="0"/>
            </a:rPr>
            <a:t>Beijing High Court</a:t>
          </a:r>
          <a:endParaRPr lang="zh-CN" altLang="en-US" sz="1300" b="1" dirty="0">
            <a:solidFill>
              <a:schemeClr val="tx1"/>
            </a:solidFill>
            <a:latin typeface="Arial" pitchFamily="34" charset="0"/>
            <a:cs typeface="Arial" pitchFamily="34" charset="0"/>
          </a:endParaRPr>
        </a:p>
      </dgm:t>
    </dgm:pt>
    <dgm:pt modelId="{52A14B70-0C4B-4BDD-A52B-73C8BA9EDF96}" type="parTrans" cxnId="{FA2A34A0-8CA1-47B3-BB7A-3185DFBE5DA4}">
      <dgm:prSet/>
      <dgm:spPr/>
      <dgm:t>
        <a:bodyPr/>
        <a:lstStyle/>
        <a:p>
          <a:endParaRPr lang="zh-CN" altLang="en-US">
            <a:solidFill>
              <a:schemeClr val="tx1"/>
            </a:solidFill>
          </a:endParaRPr>
        </a:p>
      </dgm:t>
    </dgm:pt>
    <dgm:pt modelId="{4C1B626D-7C2A-4278-9D0F-D935F0886C42}" type="sibTrans" cxnId="{FA2A34A0-8CA1-47B3-BB7A-3185DFBE5DA4}">
      <dgm:prSet/>
      <dgm:spPr/>
      <dgm:t>
        <a:bodyPr/>
        <a:lstStyle/>
        <a:p>
          <a:endParaRPr lang="zh-CN" altLang="en-US">
            <a:solidFill>
              <a:schemeClr val="tx1"/>
            </a:solidFill>
          </a:endParaRPr>
        </a:p>
      </dgm:t>
    </dgm:pt>
    <dgm:pt modelId="{EFFEED23-7462-4FC8-9FEE-39307BAE142A}">
      <dgm:prSet phldrT="[文本]" custT="1"/>
      <dgm:spPr/>
      <dgm:t>
        <a:bodyPr/>
        <a:lstStyle/>
        <a:p>
          <a:endParaRPr lang="zh-CN" altLang="en-US" sz="1100" dirty="0">
            <a:solidFill>
              <a:schemeClr val="tx1"/>
            </a:solidFill>
            <a:latin typeface="Arial" pitchFamily="34" charset="0"/>
            <a:cs typeface="Arial" pitchFamily="34" charset="0"/>
          </a:endParaRPr>
        </a:p>
      </dgm:t>
    </dgm:pt>
    <dgm:pt modelId="{74903C03-187E-45FF-98B2-181B55D30CFD}" type="parTrans" cxnId="{46C13B0D-BA47-4B1A-81FE-D55DA7807F87}">
      <dgm:prSet/>
      <dgm:spPr/>
      <dgm:t>
        <a:bodyPr/>
        <a:lstStyle/>
        <a:p>
          <a:endParaRPr lang="zh-CN" altLang="en-US">
            <a:solidFill>
              <a:schemeClr val="tx1"/>
            </a:solidFill>
          </a:endParaRPr>
        </a:p>
      </dgm:t>
    </dgm:pt>
    <dgm:pt modelId="{A9AD8CF5-9E7F-4009-AC19-F3FF8986C7A3}" type="sibTrans" cxnId="{46C13B0D-BA47-4B1A-81FE-D55DA7807F87}">
      <dgm:prSet/>
      <dgm:spPr/>
      <dgm:t>
        <a:bodyPr/>
        <a:lstStyle/>
        <a:p>
          <a:endParaRPr lang="zh-CN" altLang="en-US">
            <a:solidFill>
              <a:schemeClr val="tx1"/>
            </a:solidFill>
          </a:endParaRPr>
        </a:p>
      </dgm:t>
    </dgm:pt>
    <dgm:pt modelId="{D5CB51E2-CFF7-47E0-B1E4-5ABE48AB42B4}">
      <dgm:prSet phldrT="[文本]" custT="1"/>
      <dgm:spPr/>
      <dgm:t>
        <a:bodyPr/>
        <a:lstStyle/>
        <a:p>
          <a:r>
            <a:rPr lang="en-US" altLang="zh-CN" sz="1100" dirty="0" smtClean="0">
              <a:solidFill>
                <a:schemeClr val="tx1"/>
              </a:solidFill>
              <a:latin typeface="Arial" pitchFamily="34" charset="0"/>
              <a:cs typeface="Arial" pitchFamily="34" charset="0"/>
            </a:rPr>
            <a:t>Administrative case: administrative act of official dept. at county level for copyright (excluding software), trademark ,unfair competition (excluding know-how)</a:t>
          </a:r>
          <a:endParaRPr lang="zh-CN" altLang="en-US" sz="1100" dirty="0">
            <a:solidFill>
              <a:schemeClr val="tx1"/>
            </a:solidFill>
            <a:latin typeface="Arial" pitchFamily="34" charset="0"/>
            <a:cs typeface="Arial" pitchFamily="34" charset="0"/>
          </a:endParaRPr>
        </a:p>
      </dgm:t>
    </dgm:pt>
    <dgm:pt modelId="{2BF0134B-9FAF-4B1E-BBCC-67E7D3B94E57}" type="parTrans" cxnId="{75B5F209-F110-45C6-8B24-D559395723DA}">
      <dgm:prSet/>
      <dgm:spPr/>
      <dgm:t>
        <a:bodyPr/>
        <a:lstStyle/>
        <a:p>
          <a:endParaRPr lang="zh-CN" altLang="en-US">
            <a:solidFill>
              <a:schemeClr val="tx1"/>
            </a:solidFill>
          </a:endParaRPr>
        </a:p>
      </dgm:t>
    </dgm:pt>
    <dgm:pt modelId="{FF5792C6-E931-4EEC-BF42-6A7BEB84F3CC}" type="sibTrans" cxnId="{75B5F209-F110-45C6-8B24-D559395723DA}">
      <dgm:prSet/>
      <dgm:spPr/>
      <dgm:t>
        <a:bodyPr/>
        <a:lstStyle/>
        <a:p>
          <a:endParaRPr lang="zh-CN" altLang="en-US">
            <a:solidFill>
              <a:schemeClr val="tx1"/>
            </a:solidFill>
          </a:endParaRPr>
        </a:p>
      </dgm:t>
    </dgm:pt>
    <dgm:pt modelId="{62FEF2EC-B8FA-49D5-8BE4-658E6B6062C5}">
      <dgm:prSet phldrT="[文本]" custT="1"/>
      <dgm:spPr/>
      <dgm:t>
        <a:bodyPr/>
        <a:lstStyle/>
        <a:p>
          <a:r>
            <a:rPr lang="en-US" altLang="zh-CN" sz="1100" dirty="0" smtClean="0">
              <a:solidFill>
                <a:schemeClr val="tx1"/>
              </a:solidFill>
              <a:latin typeface="Arial" pitchFamily="34" charset="0"/>
              <a:cs typeface="Arial" pitchFamily="34" charset="0"/>
            </a:rPr>
            <a:t>Administrative case: administrative act of official dept. at State Counsel level for copyright, trademark , unfair competition (including procurement of trademark)</a:t>
          </a:r>
          <a:endParaRPr lang="zh-CN" altLang="en-US" sz="1100" dirty="0" smtClean="0">
            <a:solidFill>
              <a:schemeClr val="tx1"/>
            </a:solidFill>
            <a:latin typeface="Arial" pitchFamily="34" charset="0"/>
            <a:cs typeface="Arial" pitchFamily="34" charset="0"/>
          </a:endParaRPr>
        </a:p>
      </dgm:t>
    </dgm:pt>
    <dgm:pt modelId="{7DE5B100-AD6E-42FF-A65F-D472CD590C3C}" type="parTrans" cxnId="{80B66722-E5FA-4422-BAA9-43FB435F658C}">
      <dgm:prSet/>
      <dgm:spPr/>
      <dgm:t>
        <a:bodyPr/>
        <a:lstStyle/>
        <a:p>
          <a:endParaRPr lang="zh-CN" altLang="en-US">
            <a:solidFill>
              <a:schemeClr val="tx1"/>
            </a:solidFill>
          </a:endParaRPr>
        </a:p>
      </dgm:t>
    </dgm:pt>
    <dgm:pt modelId="{BD702CDE-8A12-4A2B-953C-D89884F3BD63}" type="sibTrans" cxnId="{80B66722-E5FA-4422-BAA9-43FB435F658C}">
      <dgm:prSet/>
      <dgm:spPr/>
      <dgm:t>
        <a:bodyPr/>
        <a:lstStyle/>
        <a:p>
          <a:endParaRPr lang="zh-CN" altLang="en-US">
            <a:solidFill>
              <a:schemeClr val="tx1"/>
            </a:solidFill>
          </a:endParaRPr>
        </a:p>
      </dgm:t>
    </dgm:pt>
    <dgm:pt modelId="{40377047-2318-4FF0-B093-E8C3FDA361B4}">
      <dgm:prSet phldrT="[文本]" custT="1"/>
      <dgm:spPr/>
      <dgm:t>
        <a:bodyPr/>
        <a:lstStyle/>
        <a:p>
          <a:r>
            <a:rPr lang="en-US" altLang="zh-CN" sz="1100" dirty="0" smtClean="0">
              <a:solidFill>
                <a:schemeClr val="tx1"/>
              </a:solidFill>
              <a:latin typeface="Arial" pitchFamily="34" charset="0"/>
              <a:cs typeface="Arial" pitchFamily="34" charset="0"/>
            </a:rPr>
            <a:t>Civil case for well-known trademark</a:t>
          </a:r>
          <a:endParaRPr lang="zh-CN" altLang="en-US" sz="1100" dirty="0" smtClean="0">
            <a:solidFill>
              <a:schemeClr val="tx1"/>
            </a:solidFill>
            <a:latin typeface="Arial" pitchFamily="34" charset="0"/>
            <a:cs typeface="Arial" pitchFamily="34" charset="0"/>
          </a:endParaRPr>
        </a:p>
      </dgm:t>
    </dgm:pt>
    <dgm:pt modelId="{D741184B-14C0-40A9-BDDB-1EF9E89D7744}" type="parTrans" cxnId="{29E493C9-232F-4115-A3FD-329648504067}">
      <dgm:prSet/>
      <dgm:spPr/>
      <dgm:t>
        <a:bodyPr/>
        <a:lstStyle/>
        <a:p>
          <a:endParaRPr lang="zh-CN" altLang="en-US"/>
        </a:p>
      </dgm:t>
    </dgm:pt>
    <dgm:pt modelId="{F4A5C890-E3A7-4E96-8B65-10AF9890A7E1}" type="sibTrans" cxnId="{29E493C9-232F-4115-A3FD-329648504067}">
      <dgm:prSet/>
      <dgm:spPr/>
      <dgm:t>
        <a:bodyPr/>
        <a:lstStyle/>
        <a:p>
          <a:endParaRPr lang="zh-CN" altLang="en-US"/>
        </a:p>
      </dgm:t>
    </dgm:pt>
    <dgm:pt modelId="{531053EF-01DC-4937-AEEF-7BC94C86846B}" type="pres">
      <dgm:prSet presAssocID="{8F1BC657-9EB9-429A-8F3B-0C44C83267E9}" presName="Name0" presStyleCnt="0">
        <dgm:presLayoutVars>
          <dgm:dir/>
          <dgm:resizeHandles val="exact"/>
        </dgm:presLayoutVars>
      </dgm:prSet>
      <dgm:spPr/>
      <dgm:t>
        <a:bodyPr/>
        <a:lstStyle/>
        <a:p>
          <a:endParaRPr lang="zh-CN" altLang="en-US"/>
        </a:p>
      </dgm:t>
    </dgm:pt>
    <dgm:pt modelId="{A7701D22-EB49-4181-A21B-1F48FB5069D6}" type="pres">
      <dgm:prSet presAssocID="{B9C7BADB-1044-4E2C-8121-FE7F23FEA3F6}" presName="node" presStyleLbl="node1" presStyleIdx="0" presStyleCnt="3">
        <dgm:presLayoutVars>
          <dgm:bulletEnabled val="1"/>
        </dgm:presLayoutVars>
      </dgm:prSet>
      <dgm:spPr/>
      <dgm:t>
        <a:bodyPr/>
        <a:lstStyle/>
        <a:p>
          <a:endParaRPr lang="zh-CN" altLang="en-US"/>
        </a:p>
      </dgm:t>
    </dgm:pt>
    <dgm:pt modelId="{44607343-1657-4D8E-A7D2-E83F1BA06FC3}" type="pres">
      <dgm:prSet presAssocID="{9748A978-1977-4A1D-8781-B7F69D0ED5EA}" presName="sibTrans" presStyleCnt="0"/>
      <dgm:spPr/>
    </dgm:pt>
    <dgm:pt modelId="{5DC734ED-A085-4F6B-8D9E-5596C8660FF8}" type="pres">
      <dgm:prSet presAssocID="{1B6B1E4C-F090-49B8-997D-9B25BFB3430C}" presName="node" presStyleLbl="node1" presStyleIdx="1" presStyleCnt="3">
        <dgm:presLayoutVars>
          <dgm:bulletEnabled val="1"/>
        </dgm:presLayoutVars>
      </dgm:prSet>
      <dgm:spPr/>
      <dgm:t>
        <a:bodyPr/>
        <a:lstStyle/>
        <a:p>
          <a:endParaRPr lang="zh-CN" altLang="en-US"/>
        </a:p>
      </dgm:t>
    </dgm:pt>
    <dgm:pt modelId="{F5AC35AF-40EF-4F74-ABBA-7578551F58CD}" type="pres">
      <dgm:prSet presAssocID="{2AA365F9-5087-49F3-BE71-1F6A51DE5C2B}" presName="sibTrans" presStyleCnt="0"/>
      <dgm:spPr/>
    </dgm:pt>
    <dgm:pt modelId="{4AF85823-D627-41A9-BD30-BE18B881FCA1}" type="pres">
      <dgm:prSet presAssocID="{8CDE3F08-B66A-4DCD-A29D-D9FEC84CCDE9}" presName="node" presStyleLbl="node1" presStyleIdx="2" presStyleCnt="3" custScaleX="48008" custScaleY="57462">
        <dgm:presLayoutVars>
          <dgm:bulletEnabled val="1"/>
        </dgm:presLayoutVars>
      </dgm:prSet>
      <dgm:spPr/>
      <dgm:t>
        <a:bodyPr/>
        <a:lstStyle/>
        <a:p>
          <a:endParaRPr lang="zh-CN" altLang="en-US"/>
        </a:p>
      </dgm:t>
    </dgm:pt>
  </dgm:ptLst>
  <dgm:cxnLst>
    <dgm:cxn modelId="{75B5F209-F110-45C6-8B24-D559395723DA}" srcId="{B9C7BADB-1044-4E2C-8121-FE7F23FEA3F6}" destId="{D5CB51E2-CFF7-47E0-B1E4-5ABE48AB42B4}" srcOrd="1" destOrd="0" parTransId="{2BF0134B-9FAF-4B1E-BBCC-67E7D3B94E57}" sibTransId="{FF5792C6-E931-4EEC-BF42-6A7BEB84F3CC}"/>
    <dgm:cxn modelId="{5B3BEEBC-28D9-4733-8F3F-8E5DFA1B70B4}" type="presOf" srcId="{8F1BC657-9EB9-429A-8F3B-0C44C83267E9}" destId="{531053EF-01DC-4937-AEEF-7BC94C86846B}" srcOrd="0" destOrd="0" presId="urn:microsoft.com/office/officeart/2005/8/layout/hList6"/>
    <dgm:cxn modelId="{3B6E61EB-0949-42F1-97F3-0384B91B7640}" type="presOf" srcId="{8CDE3F08-B66A-4DCD-A29D-D9FEC84CCDE9}" destId="{4AF85823-D627-41A9-BD30-BE18B881FCA1}" srcOrd="0" destOrd="0" presId="urn:microsoft.com/office/officeart/2005/8/layout/hList6"/>
    <dgm:cxn modelId="{4EB8EDE0-D1C1-41EC-B8C2-E4D7AF09DF6C}" type="presOf" srcId="{C7CD64DE-AB55-4AEE-A5BB-857FDEF6B7DB}" destId="{5DC734ED-A085-4F6B-8D9E-5596C8660FF8}" srcOrd="0" destOrd="1" presId="urn:microsoft.com/office/officeart/2005/8/layout/hList6"/>
    <dgm:cxn modelId="{3412F577-59B6-491B-9B39-700F4B1E087F}" type="presOf" srcId="{D8E7E528-5FD6-45B3-BE0B-CC05EE5B98EF}" destId="{A7701D22-EB49-4181-A21B-1F48FB5069D6}" srcOrd="0" destOrd="1" presId="urn:microsoft.com/office/officeart/2005/8/layout/hList6"/>
    <dgm:cxn modelId="{29E493C9-232F-4115-A3FD-329648504067}" srcId="{1B6B1E4C-F090-49B8-997D-9B25BFB3430C}" destId="{40377047-2318-4FF0-B093-E8C3FDA361B4}" srcOrd="2" destOrd="0" parTransId="{D741184B-14C0-40A9-BDDB-1EF9E89D7744}" sibTransId="{F4A5C890-E3A7-4E96-8B65-10AF9890A7E1}"/>
    <dgm:cxn modelId="{80B66722-E5FA-4422-BAA9-43FB435F658C}" srcId="{1B6B1E4C-F090-49B8-997D-9B25BFB3430C}" destId="{62FEF2EC-B8FA-49D5-8BE4-658E6B6062C5}" srcOrd="1" destOrd="0" parTransId="{7DE5B100-AD6E-42FF-A65F-D472CD590C3C}" sibTransId="{BD702CDE-8A12-4A2B-953C-D89884F3BD63}"/>
    <dgm:cxn modelId="{AC7A55F5-F36B-4B19-9B74-A5E02966735E}" srcId="{8F1BC657-9EB9-429A-8F3B-0C44C83267E9}" destId="{B9C7BADB-1044-4E2C-8121-FE7F23FEA3F6}" srcOrd="0" destOrd="0" parTransId="{535CF124-5760-4BDB-8B85-525F8BAF1EDE}" sibTransId="{9748A978-1977-4A1D-8781-B7F69D0ED5EA}"/>
    <dgm:cxn modelId="{F1A48938-9BE3-4AF7-A550-5D05E18FFE71}" srcId="{1B6B1E4C-F090-49B8-997D-9B25BFB3430C}" destId="{C7CD64DE-AB55-4AEE-A5BB-857FDEF6B7DB}" srcOrd="0" destOrd="0" parTransId="{744C1ADC-2F76-40E1-B165-5A3B8C00891E}" sibTransId="{8B0E352E-9E43-453F-9319-8BAB862305EA}"/>
    <dgm:cxn modelId="{94DEAC4E-8C94-414B-940F-215502041024}" type="presOf" srcId="{EFFEED23-7462-4FC8-9FEE-39307BAE142A}" destId="{A7701D22-EB49-4181-A21B-1F48FB5069D6}" srcOrd="0" destOrd="3" presId="urn:microsoft.com/office/officeart/2005/8/layout/hList6"/>
    <dgm:cxn modelId="{A9845DA8-E041-4BCA-AEEF-4A7F5DB9476A}" srcId="{B9C7BADB-1044-4E2C-8121-FE7F23FEA3F6}" destId="{D8E7E528-5FD6-45B3-BE0B-CC05EE5B98EF}" srcOrd="0" destOrd="0" parTransId="{26A09915-557D-497E-B7F6-2F1CD16CA747}" sibTransId="{D76C83CF-072C-4309-898C-579B787D2FA0}"/>
    <dgm:cxn modelId="{9FE15A2F-6B92-4832-821C-5B6973B5A0BC}" type="presOf" srcId="{40377047-2318-4FF0-B093-E8C3FDA361B4}" destId="{5DC734ED-A085-4F6B-8D9E-5596C8660FF8}" srcOrd="0" destOrd="3" presId="urn:microsoft.com/office/officeart/2005/8/layout/hList6"/>
    <dgm:cxn modelId="{D3A6F5B6-CF1F-4C41-AC24-FA4C0DC99C5B}" type="presOf" srcId="{1B6B1E4C-F090-49B8-997D-9B25BFB3430C}" destId="{5DC734ED-A085-4F6B-8D9E-5596C8660FF8}" srcOrd="0" destOrd="0" presId="urn:microsoft.com/office/officeart/2005/8/layout/hList6"/>
    <dgm:cxn modelId="{2F413F12-3C8D-420A-843A-7F882084CA72}" type="presOf" srcId="{62FEF2EC-B8FA-49D5-8BE4-658E6B6062C5}" destId="{5DC734ED-A085-4F6B-8D9E-5596C8660FF8}" srcOrd="0" destOrd="2" presId="urn:microsoft.com/office/officeart/2005/8/layout/hList6"/>
    <dgm:cxn modelId="{FA2A34A0-8CA1-47B3-BB7A-3185DFBE5DA4}" srcId="{8F1BC657-9EB9-429A-8F3B-0C44C83267E9}" destId="{8CDE3F08-B66A-4DCD-A29D-D9FEC84CCDE9}" srcOrd="2" destOrd="0" parTransId="{52A14B70-0C4B-4BDD-A52B-73C8BA9EDF96}" sibTransId="{4C1B626D-7C2A-4278-9D0F-D935F0886C42}"/>
    <dgm:cxn modelId="{B04706F2-7DBB-4920-9C4E-9618BD1E4D59}" type="presOf" srcId="{D5CB51E2-CFF7-47E0-B1E4-5ABE48AB42B4}" destId="{A7701D22-EB49-4181-A21B-1F48FB5069D6}" srcOrd="0" destOrd="2" presId="urn:microsoft.com/office/officeart/2005/8/layout/hList6"/>
    <dgm:cxn modelId="{EC222F07-CFCE-492E-8F1A-592F5D79D3D8}" type="presOf" srcId="{B9C7BADB-1044-4E2C-8121-FE7F23FEA3F6}" destId="{A7701D22-EB49-4181-A21B-1F48FB5069D6}" srcOrd="0" destOrd="0" presId="urn:microsoft.com/office/officeart/2005/8/layout/hList6"/>
    <dgm:cxn modelId="{440FADF2-118B-4183-917D-C77FE9BCCEBE}" srcId="{8F1BC657-9EB9-429A-8F3B-0C44C83267E9}" destId="{1B6B1E4C-F090-49B8-997D-9B25BFB3430C}" srcOrd="1" destOrd="0" parTransId="{3281F996-8EE5-473F-ADD5-C4F673D2F2DA}" sibTransId="{2AA365F9-5087-49F3-BE71-1F6A51DE5C2B}"/>
    <dgm:cxn modelId="{46C13B0D-BA47-4B1A-81FE-D55DA7807F87}" srcId="{B9C7BADB-1044-4E2C-8121-FE7F23FEA3F6}" destId="{EFFEED23-7462-4FC8-9FEE-39307BAE142A}" srcOrd="2" destOrd="0" parTransId="{74903C03-187E-45FF-98B2-181B55D30CFD}" sibTransId="{A9AD8CF5-9E7F-4009-AC19-F3FF8986C7A3}"/>
    <dgm:cxn modelId="{B389D11D-85F4-4639-8FD4-A0D52D34AF98}" type="presParOf" srcId="{531053EF-01DC-4937-AEEF-7BC94C86846B}" destId="{A7701D22-EB49-4181-A21B-1F48FB5069D6}" srcOrd="0" destOrd="0" presId="urn:microsoft.com/office/officeart/2005/8/layout/hList6"/>
    <dgm:cxn modelId="{4CC6D16D-0774-4193-B246-93E7B7626B7E}" type="presParOf" srcId="{531053EF-01DC-4937-AEEF-7BC94C86846B}" destId="{44607343-1657-4D8E-A7D2-E83F1BA06FC3}" srcOrd="1" destOrd="0" presId="urn:microsoft.com/office/officeart/2005/8/layout/hList6"/>
    <dgm:cxn modelId="{D31C6087-21FC-4C51-BAE5-EAE48084C631}" type="presParOf" srcId="{531053EF-01DC-4937-AEEF-7BC94C86846B}" destId="{5DC734ED-A085-4F6B-8D9E-5596C8660FF8}" srcOrd="2" destOrd="0" presId="urn:microsoft.com/office/officeart/2005/8/layout/hList6"/>
    <dgm:cxn modelId="{6B085E8E-5030-4033-A978-3B101C97E204}" type="presParOf" srcId="{531053EF-01DC-4937-AEEF-7BC94C86846B}" destId="{F5AC35AF-40EF-4F74-ABBA-7578551F58CD}" srcOrd="3" destOrd="0" presId="urn:microsoft.com/office/officeart/2005/8/layout/hList6"/>
    <dgm:cxn modelId="{534B2B3D-6BDA-4879-B9B7-EB9D14526657}" type="presParOf" srcId="{531053EF-01DC-4937-AEEF-7BC94C86846B}" destId="{4AF85823-D627-41A9-BD30-BE18B881FCA1}"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1BC657-9EB9-429A-8F3B-0C44C83267E9}"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zh-CN" altLang="en-US"/>
        </a:p>
      </dgm:t>
    </dgm:pt>
    <dgm:pt modelId="{B9C7BADB-1044-4E2C-8121-FE7F23FEA3F6}">
      <dgm:prSet phldrT="[文本]" custT="1"/>
      <dgm:spPr/>
      <dgm:t>
        <a:bodyPr/>
        <a:lstStyle/>
        <a:p>
          <a:r>
            <a:rPr lang="en-US" altLang="zh-CN" sz="1200" b="1" dirty="0" smtClean="0">
              <a:solidFill>
                <a:schemeClr val="tx1"/>
              </a:solidFill>
              <a:latin typeface="Arial" pitchFamily="34" charset="0"/>
              <a:cs typeface="Arial" pitchFamily="34" charset="0"/>
            </a:rPr>
            <a:t>Local court</a:t>
          </a:r>
          <a:endParaRPr lang="zh-CN" altLang="en-US" sz="1200" b="1" dirty="0">
            <a:solidFill>
              <a:schemeClr val="tx1"/>
            </a:solidFill>
            <a:latin typeface="Arial" pitchFamily="34" charset="0"/>
            <a:cs typeface="Arial" pitchFamily="34" charset="0"/>
          </a:endParaRPr>
        </a:p>
      </dgm:t>
    </dgm:pt>
    <dgm:pt modelId="{535CF124-5760-4BDB-8B85-525F8BAF1EDE}" type="parTrans" cxnId="{AC7A55F5-F36B-4B19-9B74-A5E02966735E}">
      <dgm:prSet/>
      <dgm:spPr/>
      <dgm:t>
        <a:bodyPr/>
        <a:lstStyle/>
        <a:p>
          <a:endParaRPr lang="zh-CN" altLang="en-US">
            <a:solidFill>
              <a:schemeClr val="tx1"/>
            </a:solidFill>
          </a:endParaRPr>
        </a:p>
      </dgm:t>
    </dgm:pt>
    <dgm:pt modelId="{9748A978-1977-4A1D-8781-B7F69D0ED5EA}" type="sibTrans" cxnId="{AC7A55F5-F36B-4B19-9B74-A5E02966735E}">
      <dgm:prSet/>
      <dgm:spPr/>
      <dgm:t>
        <a:bodyPr/>
        <a:lstStyle/>
        <a:p>
          <a:endParaRPr lang="zh-CN" altLang="en-US">
            <a:solidFill>
              <a:schemeClr val="tx1"/>
            </a:solidFill>
          </a:endParaRPr>
        </a:p>
      </dgm:t>
    </dgm:pt>
    <dgm:pt modelId="{D8E7E528-5FD6-45B3-BE0B-CC05EE5B98EF}">
      <dgm:prSet phldrT="[文本]" custT="1"/>
      <dgm:spPr/>
      <dgm:t>
        <a:bodyPr/>
        <a:lstStyle/>
        <a:p>
          <a:r>
            <a:rPr lang="en-US" altLang="zh-CN" sz="1100" dirty="0" smtClean="0">
              <a:solidFill>
                <a:schemeClr val="tx1"/>
              </a:solidFill>
              <a:latin typeface="Arial" pitchFamily="34" charset="0"/>
              <a:cs typeface="Arial" pitchFamily="34" charset="0"/>
            </a:rPr>
            <a:t>Civil case: copyright (excluding software), trademark (excluding well-known TM), unfair competition(excluding know-how), technical contract, franchise, domain name;</a:t>
          </a:r>
          <a:endParaRPr lang="zh-CN" altLang="en-US" sz="1100" dirty="0">
            <a:solidFill>
              <a:schemeClr val="tx1"/>
            </a:solidFill>
            <a:latin typeface="Arial" pitchFamily="34" charset="0"/>
            <a:cs typeface="Arial" pitchFamily="34" charset="0"/>
          </a:endParaRPr>
        </a:p>
      </dgm:t>
    </dgm:pt>
    <dgm:pt modelId="{26A09915-557D-497E-B7F6-2F1CD16CA747}" type="parTrans" cxnId="{A9845DA8-E041-4BCA-AEEF-4A7F5DB9476A}">
      <dgm:prSet/>
      <dgm:spPr/>
      <dgm:t>
        <a:bodyPr/>
        <a:lstStyle/>
        <a:p>
          <a:endParaRPr lang="zh-CN" altLang="en-US">
            <a:solidFill>
              <a:schemeClr val="tx1"/>
            </a:solidFill>
          </a:endParaRPr>
        </a:p>
      </dgm:t>
    </dgm:pt>
    <dgm:pt modelId="{D76C83CF-072C-4309-898C-579B787D2FA0}" type="sibTrans" cxnId="{A9845DA8-E041-4BCA-AEEF-4A7F5DB9476A}">
      <dgm:prSet/>
      <dgm:spPr/>
      <dgm:t>
        <a:bodyPr/>
        <a:lstStyle/>
        <a:p>
          <a:endParaRPr lang="zh-CN" altLang="en-US">
            <a:solidFill>
              <a:schemeClr val="tx1"/>
            </a:solidFill>
          </a:endParaRPr>
        </a:p>
      </dgm:t>
    </dgm:pt>
    <dgm:pt modelId="{1B6B1E4C-F090-49B8-997D-9B25BFB3430C}">
      <dgm:prSet phldrT="[文本]" custT="1"/>
      <dgm:spPr/>
      <dgm:t>
        <a:bodyPr/>
        <a:lstStyle/>
        <a:p>
          <a:r>
            <a:rPr lang="en-US" altLang="zh-CN" sz="1300" b="1" dirty="0" smtClean="0">
              <a:solidFill>
                <a:schemeClr val="tx1"/>
              </a:solidFill>
              <a:latin typeface="Arial" pitchFamily="34" charset="0"/>
              <a:cs typeface="Arial" pitchFamily="34" charset="0"/>
            </a:rPr>
            <a:t>Shanghai IP Court</a:t>
          </a:r>
          <a:endParaRPr lang="zh-CN" altLang="en-US" sz="1300" b="1" dirty="0">
            <a:solidFill>
              <a:schemeClr val="tx1"/>
            </a:solidFill>
            <a:latin typeface="Arial" pitchFamily="34" charset="0"/>
            <a:cs typeface="Arial" pitchFamily="34" charset="0"/>
          </a:endParaRPr>
        </a:p>
      </dgm:t>
    </dgm:pt>
    <dgm:pt modelId="{3281F996-8EE5-473F-ADD5-C4F673D2F2DA}" type="parTrans" cxnId="{440FADF2-118B-4183-917D-C77FE9BCCEBE}">
      <dgm:prSet/>
      <dgm:spPr/>
      <dgm:t>
        <a:bodyPr/>
        <a:lstStyle/>
        <a:p>
          <a:endParaRPr lang="zh-CN" altLang="en-US">
            <a:solidFill>
              <a:schemeClr val="tx1"/>
            </a:solidFill>
          </a:endParaRPr>
        </a:p>
      </dgm:t>
    </dgm:pt>
    <dgm:pt modelId="{2AA365F9-5087-49F3-BE71-1F6A51DE5C2B}" type="sibTrans" cxnId="{440FADF2-118B-4183-917D-C77FE9BCCEBE}">
      <dgm:prSet/>
      <dgm:spPr/>
      <dgm:t>
        <a:bodyPr/>
        <a:lstStyle/>
        <a:p>
          <a:endParaRPr lang="zh-CN" altLang="en-US">
            <a:solidFill>
              <a:schemeClr val="tx1"/>
            </a:solidFill>
          </a:endParaRPr>
        </a:p>
      </dgm:t>
    </dgm:pt>
    <dgm:pt modelId="{C7CD64DE-AB55-4AEE-A5BB-857FDEF6B7DB}">
      <dgm:prSet phldrT="[文本]" custT="1"/>
      <dgm:spPr/>
      <dgm:t>
        <a:bodyPr/>
        <a:lstStyle/>
        <a:p>
          <a:r>
            <a:rPr lang="en-US" altLang="zh-CN" sz="1100" dirty="0" smtClean="0">
              <a:solidFill>
                <a:schemeClr val="tx1"/>
              </a:solidFill>
              <a:latin typeface="Arial" pitchFamily="34" charset="0"/>
              <a:cs typeface="Arial" pitchFamily="34" charset="0"/>
            </a:rPr>
            <a:t>Civil and administrative case: including patent, new plant varieties, integrated circuit layout design, know-how, computer software (excluding  procurement of patent, new plant varieties, integrated circuit layout design)</a:t>
          </a:r>
          <a:endParaRPr lang="zh-CN" altLang="en-US" sz="1100" dirty="0">
            <a:solidFill>
              <a:schemeClr val="tx1"/>
            </a:solidFill>
            <a:latin typeface="Arial" pitchFamily="34" charset="0"/>
            <a:cs typeface="Arial" pitchFamily="34" charset="0"/>
          </a:endParaRPr>
        </a:p>
      </dgm:t>
    </dgm:pt>
    <dgm:pt modelId="{744C1ADC-2F76-40E1-B165-5A3B8C00891E}" type="parTrans" cxnId="{F1A48938-9BE3-4AF7-A550-5D05E18FFE71}">
      <dgm:prSet/>
      <dgm:spPr/>
      <dgm:t>
        <a:bodyPr/>
        <a:lstStyle/>
        <a:p>
          <a:endParaRPr lang="zh-CN" altLang="en-US">
            <a:solidFill>
              <a:schemeClr val="tx1"/>
            </a:solidFill>
          </a:endParaRPr>
        </a:p>
      </dgm:t>
    </dgm:pt>
    <dgm:pt modelId="{8B0E352E-9E43-453F-9319-8BAB862305EA}" type="sibTrans" cxnId="{F1A48938-9BE3-4AF7-A550-5D05E18FFE71}">
      <dgm:prSet/>
      <dgm:spPr/>
      <dgm:t>
        <a:bodyPr/>
        <a:lstStyle/>
        <a:p>
          <a:endParaRPr lang="zh-CN" altLang="en-US">
            <a:solidFill>
              <a:schemeClr val="tx1"/>
            </a:solidFill>
          </a:endParaRPr>
        </a:p>
      </dgm:t>
    </dgm:pt>
    <dgm:pt modelId="{8CDE3F08-B66A-4DCD-A29D-D9FEC84CCDE9}">
      <dgm:prSet phldrT="[文本]" custT="1"/>
      <dgm:spPr/>
      <dgm:t>
        <a:bodyPr/>
        <a:lstStyle/>
        <a:p>
          <a:r>
            <a:rPr lang="en-US" altLang="zh-CN" sz="1300" b="1" dirty="0" smtClean="0">
              <a:solidFill>
                <a:schemeClr val="tx1"/>
              </a:solidFill>
              <a:latin typeface="Arial" pitchFamily="34" charset="0"/>
              <a:cs typeface="Arial" pitchFamily="34" charset="0"/>
            </a:rPr>
            <a:t>IP Tribunal at</a:t>
          </a:r>
        </a:p>
        <a:p>
          <a:r>
            <a:rPr lang="en-US" altLang="zh-CN" sz="1300" b="1" dirty="0" smtClean="0">
              <a:solidFill>
                <a:schemeClr val="tx1"/>
              </a:solidFill>
              <a:latin typeface="Arial" pitchFamily="34" charset="0"/>
              <a:cs typeface="Arial" pitchFamily="34" charset="0"/>
            </a:rPr>
            <a:t>Shanghai High Court</a:t>
          </a:r>
          <a:endParaRPr lang="zh-CN" altLang="en-US" sz="1300" b="1" dirty="0">
            <a:solidFill>
              <a:schemeClr val="tx1"/>
            </a:solidFill>
            <a:latin typeface="Arial" pitchFamily="34" charset="0"/>
            <a:cs typeface="Arial" pitchFamily="34" charset="0"/>
          </a:endParaRPr>
        </a:p>
      </dgm:t>
    </dgm:pt>
    <dgm:pt modelId="{52A14B70-0C4B-4BDD-A52B-73C8BA9EDF96}" type="parTrans" cxnId="{FA2A34A0-8CA1-47B3-BB7A-3185DFBE5DA4}">
      <dgm:prSet/>
      <dgm:spPr/>
      <dgm:t>
        <a:bodyPr/>
        <a:lstStyle/>
        <a:p>
          <a:endParaRPr lang="zh-CN" altLang="en-US">
            <a:solidFill>
              <a:schemeClr val="tx1"/>
            </a:solidFill>
          </a:endParaRPr>
        </a:p>
      </dgm:t>
    </dgm:pt>
    <dgm:pt modelId="{4C1B626D-7C2A-4278-9D0F-D935F0886C42}" type="sibTrans" cxnId="{FA2A34A0-8CA1-47B3-BB7A-3185DFBE5DA4}">
      <dgm:prSet/>
      <dgm:spPr/>
      <dgm:t>
        <a:bodyPr/>
        <a:lstStyle/>
        <a:p>
          <a:endParaRPr lang="zh-CN" altLang="en-US">
            <a:solidFill>
              <a:schemeClr val="tx1"/>
            </a:solidFill>
          </a:endParaRPr>
        </a:p>
      </dgm:t>
    </dgm:pt>
    <dgm:pt modelId="{EFFEED23-7462-4FC8-9FEE-39307BAE142A}">
      <dgm:prSet phldrT="[文本]" custT="1"/>
      <dgm:spPr/>
      <dgm:t>
        <a:bodyPr/>
        <a:lstStyle/>
        <a:p>
          <a:endParaRPr lang="zh-CN" altLang="en-US" sz="1200" dirty="0">
            <a:solidFill>
              <a:schemeClr val="tx1"/>
            </a:solidFill>
            <a:latin typeface="Arial" pitchFamily="34" charset="0"/>
            <a:cs typeface="Arial" pitchFamily="34" charset="0"/>
          </a:endParaRPr>
        </a:p>
      </dgm:t>
    </dgm:pt>
    <dgm:pt modelId="{74903C03-187E-45FF-98B2-181B55D30CFD}" type="parTrans" cxnId="{46C13B0D-BA47-4B1A-81FE-D55DA7807F87}">
      <dgm:prSet/>
      <dgm:spPr/>
      <dgm:t>
        <a:bodyPr/>
        <a:lstStyle/>
        <a:p>
          <a:endParaRPr lang="zh-CN" altLang="en-US">
            <a:solidFill>
              <a:schemeClr val="tx1"/>
            </a:solidFill>
          </a:endParaRPr>
        </a:p>
      </dgm:t>
    </dgm:pt>
    <dgm:pt modelId="{A9AD8CF5-9E7F-4009-AC19-F3FF8986C7A3}" type="sibTrans" cxnId="{46C13B0D-BA47-4B1A-81FE-D55DA7807F87}">
      <dgm:prSet/>
      <dgm:spPr/>
      <dgm:t>
        <a:bodyPr/>
        <a:lstStyle/>
        <a:p>
          <a:endParaRPr lang="zh-CN" altLang="en-US">
            <a:solidFill>
              <a:schemeClr val="tx1"/>
            </a:solidFill>
          </a:endParaRPr>
        </a:p>
      </dgm:t>
    </dgm:pt>
    <dgm:pt modelId="{D5CB51E2-CFF7-47E0-B1E4-5ABE48AB42B4}">
      <dgm:prSet phldrT="[文本]" custT="1"/>
      <dgm:spPr/>
      <dgm:t>
        <a:bodyPr/>
        <a:lstStyle/>
        <a:p>
          <a:r>
            <a:rPr lang="en-US" altLang="zh-CN" sz="1100" dirty="0" smtClean="0">
              <a:solidFill>
                <a:schemeClr val="tx1"/>
              </a:solidFill>
              <a:latin typeface="Arial" pitchFamily="34" charset="0"/>
              <a:cs typeface="Arial" pitchFamily="34" charset="0"/>
            </a:rPr>
            <a:t>Administrative case: administrative act of official dept. at county level for copyright (excluding software), trademark ,unfair competition (excluding know-how)</a:t>
          </a:r>
          <a:endParaRPr lang="zh-CN" altLang="en-US" sz="1100" dirty="0">
            <a:solidFill>
              <a:schemeClr val="tx1"/>
            </a:solidFill>
            <a:latin typeface="Arial" pitchFamily="34" charset="0"/>
            <a:cs typeface="Arial" pitchFamily="34" charset="0"/>
          </a:endParaRPr>
        </a:p>
      </dgm:t>
    </dgm:pt>
    <dgm:pt modelId="{2BF0134B-9FAF-4B1E-BBCC-67E7D3B94E57}" type="parTrans" cxnId="{75B5F209-F110-45C6-8B24-D559395723DA}">
      <dgm:prSet/>
      <dgm:spPr/>
      <dgm:t>
        <a:bodyPr/>
        <a:lstStyle/>
        <a:p>
          <a:endParaRPr lang="zh-CN" altLang="en-US">
            <a:solidFill>
              <a:schemeClr val="tx1"/>
            </a:solidFill>
          </a:endParaRPr>
        </a:p>
      </dgm:t>
    </dgm:pt>
    <dgm:pt modelId="{FF5792C6-E931-4EEC-BF42-6A7BEB84F3CC}" type="sibTrans" cxnId="{75B5F209-F110-45C6-8B24-D559395723DA}">
      <dgm:prSet/>
      <dgm:spPr/>
      <dgm:t>
        <a:bodyPr/>
        <a:lstStyle/>
        <a:p>
          <a:endParaRPr lang="zh-CN" altLang="en-US">
            <a:solidFill>
              <a:schemeClr val="tx1"/>
            </a:solidFill>
          </a:endParaRPr>
        </a:p>
      </dgm:t>
    </dgm:pt>
    <dgm:pt modelId="{62FEF2EC-B8FA-49D5-8BE4-658E6B6062C5}">
      <dgm:prSet phldrT="[文本]" custT="1"/>
      <dgm:spPr/>
      <dgm:t>
        <a:bodyPr/>
        <a:lstStyle/>
        <a:p>
          <a:r>
            <a:rPr lang="en-US" altLang="zh-CN" sz="1100" dirty="0" smtClean="0">
              <a:solidFill>
                <a:schemeClr val="tx1"/>
              </a:solidFill>
              <a:latin typeface="Arial" pitchFamily="34" charset="0"/>
              <a:cs typeface="Arial" pitchFamily="34" charset="0"/>
            </a:rPr>
            <a:t>Administrative case: administrative act of official dept. above county level for copyright, trademark , unfair competition (excluding procurement of trademark)</a:t>
          </a:r>
          <a:endParaRPr lang="zh-CN" altLang="en-US" sz="1100" dirty="0" smtClean="0">
            <a:solidFill>
              <a:schemeClr val="tx1"/>
            </a:solidFill>
            <a:latin typeface="Arial" pitchFamily="34" charset="0"/>
            <a:cs typeface="Arial" pitchFamily="34" charset="0"/>
          </a:endParaRPr>
        </a:p>
      </dgm:t>
    </dgm:pt>
    <dgm:pt modelId="{7DE5B100-AD6E-42FF-A65F-D472CD590C3C}" type="parTrans" cxnId="{80B66722-E5FA-4422-BAA9-43FB435F658C}">
      <dgm:prSet/>
      <dgm:spPr/>
      <dgm:t>
        <a:bodyPr/>
        <a:lstStyle/>
        <a:p>
          <a:endParaRPr lang="zh-CN" altLang="en-US">
            <a:solidFill>
              <a:schemeClr val="tx1"/>
            </a:solidFill>
          </a:endParaRPr>
        </a:p>
      </dgm:t>
    </dgm:pt>
    <dgm:pt modelId="{BD702CDE-8A12-4A2B-953C-D89884F3BD63}" type="sibTrans" cxnId="{80B66722-E5FA-4422-BAA9-43FB435F658C}">
      <dgm:prSet/>
      <dgm:spPr/>
      <dgm:t>
        <a:bodyPr/>
        <a:lstStyle/>
        <a:p>
          <a:endParaRPr lang="zh-CN" altLang="en-US">
            <a:solidFill>
              <a:schemeClr val="tx1"/>
            </a:solidFill>
          </a:endParaRPr>
        </a:p>
      </dgm:t>
    </dgm:pt>
    <dgm:pt modelId="{F86AF13F-8115-42AA-BDCF-081EC66D6A12}">
      <dgm:prSet phldrT="[文本]" custT="1"/>
      <dgm:spPr/>
      <dgm:t>
        <a:bodyPr/>
        <a:lstStyle/>
        <a:p>
          <a:r>
            <a:rPr lang="en-US" altLang="zh-CN" sz="1100" dirty="0" smtClean="0">
              <a:solidFill>
                <a:schemeClr val="tx1"/>
              </a:solidFill>
              <a:latin typeface="Arial" pitchFamily="34" charset="0"/>
              <a:cs typeface="Arial" pitchFamily="34" charset="0"/>
            </a:rPr>
            <a:t>Civil case for well-known trademark</a:t>
          </a:r>
          <a:endParaRPr lang="zh-CN" altLang="en-US" sz="1100" dirty="0" smtClean="0">
            <a:solidFill>
              <a:schemeClr val="tx1"/>
            </a:solidFill>
            <a:latin typeface="Arial" pitchFamily="34" charset="0"/>
            <a:cs typeface="Arial" pitchFamily="34" charset="0"/>
          </a:endParaRPr>
        </a:p>
      </dgm:t>
    </dgm:pt>
    <dgm:pt modelId="{8021295F-32AB-4D7D-A6E4-D038BFC07990}" type="parTrans" cxnId="{E251CA45-3258-43FB-895D-9D0568B4BD05}">
      <dgm:prSet/>
      <dgm:spPr/>
      <dgm:t>
        <a:bodyPr/>
        <a:lstStyle/>
        <a:p>
          <a:endParaRPr lang="zh-CN" altLang="en-US"/>
        </a:p>
      </dgm:t>
    </dgm:pt>
    <dgm:pt modelId="{79FAD2DB-2C17-46E9-822B-8AC1CD1BF074}" type="sibTrans" cxnId="{E251CA45-3258-43FB-895D-9D0568B4BD05}">
      <dgm:prSet/>
      <dgm:spPr/>
      <dgm:t>
        <a:bodyPr/>
        <a:lstStyle/>
        <a:p>
          <a:endParaRPr lang="zh-CN" altLang="en-US"/>
        </a:p>
      </dgm:t>
    </dgm:pt>
    <dgm:pt modelId="{531053EF-01DC-4937-AEEF-7BC94C86846B}" type="pres">
      <dgm:prSet presAssocID="{8F1BC657-9EB9-429A-8F3B-0C44C83267E9}" presName="Name0" presStyleCnt="0">
        <dgm:presLayoutVars>
          <dgm:dir/>
          <dgm:resizeHandles val="exact"/>
        </dgm:presLayoutVars>
      </dgm:prSet>
      <dgm:spPr/>
      <dgm:t>
        <a:bodyPr/>
        <a:lstStyle/>
        <a:p>
          <a:endParaRPr lang="zh-CN" altLang="en-US"/>
        </a:p>
      </dgm:t>
    </dgm:pt>
    <dgm:pt modelId="{A7701D22-EB49-4181-A21B-1F48FB5069D6}" type="pres">
      <dgm:prSet presAssocID="{B9C7BADB-1044-4E2C-8121-FE7F23FEA3F6}" presName="node" presStyleLbl="node1" presStyleIdx="0" presStyleCnt="3">
        <dgm:presLayoutVars>
          <dgm:bulletEnabled val="1"/>
        </dgm:presLayoutVars>
      </dgm:prSet>
      <dgm:spPr/>
      <dgm:t>
        <a:bodyPr/>
        <a:lstStyle/>
        <a:p>
          <a:endParaRPr lang="zh-CN" altLang="en-US"/>
        </a:p>
      </dgm:t>
    </dgm:pt>
    <dgm:pt modelId="{44607343-1657-4D8E-A7D2-E83F1BA06FC3}" type="pres">
      <dgm:prSet presAssocID="{9748A978-1977-4A1D-8781-B7F69D0ED5EA}" presName="sibTrans" presStyleCnt="0"/>
      <dgm:spPr/>
    </dgm:pt>
    <dgm:pt modelId="{5DC734ED-A085-4F6B-8D9E-5596C8660FF8}" type="pres">
      <dgm:prSet presAssocID="{1B6B1E4C-F090-49B8-997D-9B25BFB3430C}" presName="node" presStyleLbl="node1" presStyleIdx="1" presStyleCnt="3">
        <dgm:presLayoutVars>
          <dgm:bulletEnabled val="1"/>
        </dgm:presLayoutVars>
      </dgm:prSet>
      <dgm:spPr/>
      <dgm:t>
        <a:bodyPr/>
        <a:lstStyle/>
        <a:p>
          <a:endParaRPr lang="zh-CN" altLang="en-US"/>
        </a:p>
      </dgm:t>
    </dgm:pt>
    <dgm:pt modelId="{F5AC35AF-40EF-4F74-ABBA-7578551F58CD}" type="pres">
      <dgm:prSet presAssocID="{2AA365F9-5087-49F3-BE71-1F6A51DE5C2B}" presName="sibTrans" presStyleCnt="0"/>
      <dgm:spPr/>
    </dgm:pt>
    <dgm:pt modelId="{4AF85823-D627-41A9-BD30-BE18B881FCA1}" type="pres">
      <dgm:prSet presAssocID="{8CDE3F08-B66A-4DCD-A29D-D9FEC84CCDE9}" presName="node" presStyleLbl="node1" presStyleIdx="2" presStyleCnt="3" custScaleX="48008" custScaleY="57462">
        <dgm:presLayoutVars>
          <dgm:bulletEnabled val="1"/>
        </dgm:presLayoutVars>
      </dgm:prSet>
      <dgm:spPr/>
      <dgm:t>
        <a:bodyPr/>
        <a:lstStyle/>
        <a:p>
          <a:endParaRPr lang="zh-CN" altLang="en-US"/>
        </a:p>
      </dgm:t>
    </dgm:pt>
  </dgm:ptLst>
  <dgm:cxnLst>
    <dgm:cxn modelId="{75B5F209-F110-45C6-8B24-D559395723DA}" srcId="{B9C7BADB-1044-4E2C-8121-FE7F23FEA3F6}" destId="{D5CB51E2-CFF7-47E0-B1E4-5ABE48AB42B4}" srcOrd="1" destOrd="0" parTransId="{2BF0134B-9FAF-4B1E-BBCC-67E7D3B94E57}" sibTransId="{FF5792C6-E931-4EEC-BF42-6A7BEB84F3CC}"/>
    <dgm:cxn modelId="{B43A4479-3914-410C-BB67-B9BAC7ACAA84}" type="presOf" srcId="{EFFEED23-7462-4FC8-9FEE-39307BAE142A}" destId="{A7701D22-EB49-4181-A21B-1F48FB5069D6}" srcOrd="0" destOrd="3" presId="urn:microsoft.com/office/officeart/2005/8/layout/hList6"/>
    <dgm:cxn modelId="{2B5A941B-AA98-408B-A738-6021B056E5ED}" type="presOf" srcId="{1B6B1E4C-F090-49B8-997D-9B25BFB3430C}" destId="{5DC734ED-A085-4F6B-8D9E-5596C8660FF8}" srcOrd="0" destOrd="0" presId="urn:microsoft.com/office/officeart/2005/8/layout/hList6"/>
    <dgm:cxn modelId="{941BECD1-9B26-4213-878C-54D41F6911D5}" type="presOf" srcId="{D5CB51E2-CFF7-47E0-B1E4-5ABE48AB42B4}" destId="{A7701D22-EB49-4181-A21B-1F48FB5069D6}" srcOrd="0" destOrd="2" presId="urn:microsoft.com/office/officeart/2005/8/layout/hList6"/>
    <dgm:cxn modelId="{E4F278BE-C9FB-4EF0-BB9D-F80F4AFA05E4}" type="presOf" srcId="{B9C7BADB-1044-4E2C-8121-FE7F23FEA3F6}" destId="{A7701D22-EB49-4181-A21B-1F48FB5069D6}" srcOrd="0" destOrd="0" presId="urn:microsoft.com/office/officeart/2005/8/layout/hList6"/>
    <dgm:cxn modelId="{E251CA45-3258-43FB-895D-9D0568B4BD05}" srcId="{1B6B1E4C-F090-49B8-997D-9B25BFB3430C}" destId="{F86AF13F-8115-42AA-BDCF-081EC66D6A12}" srcOrd="2" destOrd="0" parTransId="{8021295F-32AB-4D7D-A6E4-D038BFC07990}" sibTransId="{79FAD2DB-2C17-46E9-822B-8AC1CD1BF074}"/>
    <dgm:cxn modelId="{80B66722-E5FA-4422-BAA9-43FB435F658C}" srcId="{1B6B1E4C-F090-49B8-997D-9B25BFB3430C}" destId="{62FEF2EC-B8FA-49D5-8BE4-658E6B6062C5}" srcOrd="1" destOrd="0" parTransId="{7DE5B100-AD6E-42FF-A65F-D472CD590C3C}" sibTransId="{BD702CDE-8A12-4A2B-953C-D89884F3BD63}"/>
    <dgm:cxn modelId="{AC7A55F5-F36B-4B19-9B74-A5E02966735E}" srcId="{8F1BC657-9EB9-429A-8F3B-0C44C83267E9}" destId="{B9C7BADB-1044-4E2C-8121-FE7F23FEA3F6}" srcOrd="0" destOrd="0" parTransId="{535CF124-5760-4BDB-8B85-525F8BAF1EDE}" sibTransId="{9748A978-1977-4A1D-8781-B7F69D0ED5EA}"/>
    <dgm:cxn modelId="{F1A48938-9BE3-4AF7-A550-5D05E18FFE71}" srcId="{1B6B1E4C-F090-49B8-997D-9B25BFB3430C}" destId="{C7CD64DE-AB55-4AEE-A5BB-857FDEF6B7DB}" srcOrd="0" destOrd="0" parTransId="{744C1ADC-2F76-40E1-B165-5A3B8C00891E}" sibTransId="{8B0E352E-9E43-453F-9319-8BAB862305EA}"/>
    <dgm:cxn modelId="{F28461E7-BE6D-4C60-875B-228D1F5FED8C}" type="presOf" srcId="{62FEF2EC-B8FA-49D5-8BE4-658E6B6062C5}" destId="{5DC734ED-A085-4F6B-8D9E-5596C8660FF8}" srcOrd="0" destOrd="2" presId="urn:microsoft.com/office/officeart/2005/8/layout/hList6"/>
    <dgm:cxn modelId="{A9845DA8-E041-4BCA-AEEF-4A7F5DB9476A}" srcId="{B9C7BADB-1044-4E2C-8121-FE7F23FEA3F6}" destId="{D8E7E528-5FD6-45B3-BE0B-CC05EE5B98EF}" srcOrd="0" destOrd="0" parTransId="{26A09915-557D-497E-B7F6-2F1CD16CA747}" sibTransId="{D76C83CF-072C-4309-898C-579B787D2FA0}"/>
    <dgm:cxn modelId="{3F918340-A352-4ECF-B5A6-13DE33BE30E9}" type="presOf" srcId="{8CDE3F08-B66A-4DCD-A29D-D9FEC84CCDE9}" destId="{4AF85823-D627-41A9-BD30-BE18B881FCA1}" srcOrd="0" destOrd="0" presId="urn:microsoft.com/office/officeart/2005/8/layout/hList6"/>
    <dgm:cxn modelId="{069AA4CC-F75A-4BED-9332-7DF039FAEC48}" type="presOf" srcId="{C7CD64DE-AB55-4AEE-A5BB-857FDEF6B7DB}" destId="{5DC734ED-A085-4F6B-8D9E-5596C8660FF8}" srcOrd="0" destOrd="1" presId="urn:microsoft.com/office/officeart/2005/8/layout/hList6"/>
    <dgm:cxn modelId="{FA2A34A0-8CA1-47B3-BB7A-3185DFBE5DA4}" srcId="{8F1BC657-9EB9-429A-8F3B-0C44C83267E9}" destId="{8CDE3F08-B66A-4DCD-A29D-D9FEC84CCDE9}" srcOrd="2" destOrd="0" parTransId="{52A14B70-0C4B-4BDD-A52B-73C8BA9EDF96}" sibTransId="{4C1B626D-7C2A-4278-9D0F-D935F0886C42}"/>
    <dgm:cxn modelId="{BA410745-11E1-48B3-A550-859B1188A027}" type="presOf" srcId="{F86AF13F-8115-42AA-BDCF-081EC66D6A12}" destId="{5DC734ED-A085-4F6B-8D9E-5596C8660FF8}" srcOrd="0" destOrd="3" presId="urn:microsoft.com/office/officeart/2005/8/layout/hList6"/>
    <dgm:cxn modelId="{CF330DFF-C37A-44E7-9F94-63907171B1CC}" type="presOf" srcId="{8F1BC657-9EB9-429A-8F3B-0C44C83267E9}" destId="{531053EF-01DC-4937-AEEF-7BC94C86846B}" srcOrd="0" destOrd="0" presId="urn:microsoft.com/office/officeart/2005/8/layout/hList6"/>
    <dgm:cxn modelId="{440FADF2-118B-4183-917D-C77FE9BCCEBE}" srcId="{8F1BC657-9EB9-429A-8F3B-0C44C83267E9}" destId="{1B6B1E4C-F090-49B8-997D-9B25BFB3430C}" srcOrd="1" destOrd="0" parTransId="{3281F996-8EE5-473F-ADD5-C4F673D2F2DA}" sibTransId="{2AA365F9-5087-49F3-BE71-1F6A51DE5C2B}"/>
    <dgm:cxn modelId="{46C13B0D-BA47-4B1A-81FE-D55DA7807F87}" srcId="{B9C7BADB-1044-4E2C-8121-FE7F23FEA3F6}" destId="{EFFEED23-7462-4FC8-9FEE-39307BAE142A}" srcOrd="2" destOrd="0" parTransId="{74903C03-187E-45FF-98B2-181B55D30CFD}" sibTransId="{A9AD8CF5-9E7F-4009-AC19-F3FF8986C7A3}"/>
    <dgm:cxn modelId="{C9E07EB6-455C-4C51-B116-FA49D5D1A46B}" type="presOf" srcId="{D8E7E528-5FD6-45B3-BE0B-CC05EE5B98EF}" destId="{A7701D22-EB49-4181-A21B-1F48FB5069D6}" srcOrd="0" destOrd="1" presId="urn:microsoft.com/office/officeart/2005/8/layout/hList6"/>
    <dgm:cxn modelId="{A7899205-6633-4952-A83C-906A65CF5C0C}" type="presParOf" srcId="{531053EF-01DC-4937-AEEF-7BC94C86846B}" destId="{A7701D22-EB49-4181-A21B-1F48FB5069D6}" srcOrd="0" destOrd="0" presId="urn:microsoft.com/office/officeart/2005/8/layout/hList6"/>
    <dgm:cxn modelId="{FFE28148-5540-4F79-8F4B-D9EDDC31389A}" type="presParOf" srcId="{531053EF-01DC-4937-AEEF-7BC94C86846B}" destId="{44607343-1657-4D8E-A7D2-E83F1BA06FC3}" srcOrd="1" destOrd="0" presId="urn:microsoft.com/office/officeart/2005/8/layout/hList6"/>
    <dgm:cxn modelId="{153BBD09-FB71-4AB2-A290-D1198395FD97}" type="presParOf" srcId="{531053EF-01DC-4937-AEEF-7BC94C86846B}" destId="{5DC734ED-A085-4F6B-8D9E-5596C8660FF8}" srcOrd="2" destOrd="0" presId="urn:microsoft.com/office/officeart/2005/8/layout/hList6"/>
    <dgm:cxn modelId="{01A4307E-AFA1-4A4C-8757-7604775BFF93}" type="presParOf" srcId="{531053EF-01DC-4937-AEEF-7BC94C86846B}" destId="{F5AC35AF-40EF-4F74-ABBA-7578551F58CD}" srcOrd="3" destOrd="0" presId="urn:microsoft.com/office/officeart/2005/8/layout/hList6"/>
    <dgm:cxn modelId="{D288EF91-44CF-434D-9E81-1D631B8AE143}" type="presParOf" srcId="{531053EF-01DC-4937-AEEF-7BC94C86846B}" destId="{4AF85823-D627-41A9-BD30-BE18B881FCA1}"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1BC657-9EB9-429A-8F3B-0C44C83267E9}"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zh-CN" altLang="en-US"/>
        </a:p>
      </dgm:t>
    </dgm:pt>
    <dgm:pt modelId="{B9C7BADB-1044-4E2C-8121-FE7F23FEA3F6}">
      <dgm:prSet phldrT="[文本]" custT="1"/>
      <dgm:spPr/>
      <dgm:t>
        <a:bodyPr/>
        <a:lstStyle/>
        <a:p>
          <a:r>
            <a:rPr lang="en-US" altLang="zh-CN" sz="1200" b="1" dirty="0" smtClean="0">
              <a:solidFill>
                <a:schemeClr val="tx1"/>
              </a:solidFill>
              <a:latin typeface="Arial" pitchFamily="34" charset="0"/>
              <a:cs typeface="Arial" pitchFamily="34" charset="0"/>
            </a:rPr>
            <a:t>Local court</a:t>
          </a:r>
          <a:endParaRPr lang="zh-CN" altLang="en-US" sz="1200" b="1" dirty="0">
            <a:solidFill>
              <a:schemeClr val="tx1"/>
            </a:solidFill>
            <a:latin typeface="Arial" pitchFamily="34" charset="0"/>
            <a:cs typeface="Arial" pitchFamily="34" charset="0"/>
          </a:endParaRPr>
        </a:p>
      </dgm:t>
    </dgm:pt>
    <dgm:pt modelId="{535CF124-5760-4BDB-8B85-525F8BAF1EDE}" type="parTrans" cxnId="{AC7A55F5-F36B-4B19-9B74-A5E02966735E}">
      <dgm:prSet/>
      <dgm:spPr/>
      <dgm:t>
        <a:bodyPr/>
        <a:lstStyle/>
        <a:p>
          <a:endParaRPr lang="zh-CN" altLang="en-US">
            <a:solidFill>
              <a:schemeClr val="tx1"/>
            </a:solidFill>
          </a:endParaRPr>
        </a:p>
      </dgm:t>
    </dgm:pt>
    <dgm:pt modelId="{9748A978-1977-4A1D-8781-B7F69D0ED5EA}" type="sibTrans" cxnId="{AC7A55F5-F36B-4B19-9B74-A5E02966735E}">
      <dgm:prSet/>
      <dgm:spPr/>
      <dgm:t>
        <a:bodyPr/>
        <a:lstStyle/>
        <a:p>
          <a:endParaRPr lang="zh-CN" altLang="en-US">
            <a:solidFill>
              <a:schemeClr val="tx1"/>
            </a:solidFill>
          </a:endParaRPr>
        </a:p>
      </dgm:t>
    </dgm:pt>
    <dgm:pt modelId="{D8E7E528-5FD6-45B3-BE0B-CC05EE5B98EF}">
      <dgm:prSet phldrT="[文本]" custT="1"/>
      <dgm:spPr/>
      <dgm:t>
        <a:bodyPr/>
        <a:lstStyle/>
        <a:p>
          <a:r>
            <a:rPr lang="en-US" altLang="zh-CN" sz="1100" dirty="0" smtClean="0">
              <a:solidFill>
                <a:schemeClr val="tx1"/>
              </a:solidFill>
              <a:latin typeface="Arial" pitchFamily="34" charset="0"/>
              <a:cs typeface="Arial" pitchFamily="34" charset="0"/>
            </a:rPr>
            <a:t>Civil case: copyright (excluding software), trademark (excluding well-known TM), unfair competition(excluding know-how), technical contract, franchise, domain name;</a:t>
          </a:r>
          <a:endParaRPr lang="zh-CN" altLang="en-US" sz="1100" dirty="0">
            <a:solidFill>
              <a:schemeClr val="tx1"/>
            </a:solidFill>
            <a:latin typeface="Arial" pitchFamily="34" charset="0"/>
            <a:cs typeface="Arial" pitchFamily="34" charset="0"/>
          </a:endParaRPr>
        </a:p>
      </dgm:t>
    </dgm:pt>
    <dgm:pt modelId="{26A09915-557D-497E-B7F6-2F1CD16CA747}" type="parTrans" cxnId="{A9845DA8-E041-4BCA-AEEF-4A7F5DB9476A}">
      <dgm:prSet/>
      <dgm:spPr/>
      <dgm:t>
        <a:bodyPr/>
        <a:lstStyle/>
        <a:p>
          <a:endParaRPr lang="zh-CN" altLang="en-US">
            <a:solidFill>
              <a:schemeClr val="tx1"/>
            </a:solidFill>
          </a:endParaRPr>
        </a:p>
      </dgm:t>
    </dgm:pt>
    <dgm:pt modelId="{D76C83CF-072C-4309-898C-579B787D2FA0}" type="sibTrans" cxnId="{A9845DA8-E041-4BCA-AEEF-4A7F5DB9476A}">
      <dgm:prSet/>
      <dgm:spPr/>
      <dgm:t>
        <a:bodyPr/>
        <a:lstStyle/>
        <a:p>
          <a:endParaRPr lang="zh-CN" altLang="en-US">
            <a:solidFill>
              <a:schemeClr val="tx1"/>
            </a:solidFill>
          </a:endParaRPr>
        </a:p>
      </dgm:t>
    </dgm:pt>
    <dgm:pt modelId="{1B6B1E4C-F090-49B8-997D-9B25BFB3430C}">
      <dgm:prSet phldrT="[文本]" custT="1"/>
      <dgm:spPr/>
      <dgm:t>
        <a:bodyPr/>
        <a:lstStyle/>
        <a:p>
          <a:r>
            <a:rPr lang="en-US" altLang="zh-CN" sz="1300" b="1" dirty="0" smtClean="0">
              <a:solidFill>
                <a:schemeClr val="tx1"/>
              </a:solidFill>
              <a:latin typeface="Arial" pitchFamily="34" charset="0"/>
              <a:cs typeface="Arial" pitchFamily="34" charset="0"/>
            </a:rPr>
            <a:t>Guangzhou IP Court</a:t>
          </a:r>
          <a:endParaRPr lang="zh-CN" altLang="en-US" sz="1300" b="1" dirty="0">
            <a:solidFill>
              <a:schemeClr val="tx1"/>
            </a:solidFill>
            <a:latin typeface="Arial" pitchFamily="34" charset="0"/>
            <a:cs typeface="Arial" pitchFamily="34" charset="0"/>
          </a:endParaRPr>
        </a:p>
      </dgm:t>
    </dgm:pt>
    <dgm:pt modelId="{3281F996-8EE5-473F-ADD5-C4F673D2F2DA}" type="parTrans" cxnId="{440FADF2-118B-4183-917D-C77FE9BCCEBE}">
      <dgm:prSet/>
      <dgm:spPr/>
      <dgm:t>
        <a:bodyPr/>
        <a:lstStyle/>
        <a:p>
          <a:endParaRPr lang="zh-CN" altLang="en-US">
            <a:solidFill>
              <a:schemeClr val="tx1"/>
            </a:solidFill>
          </a:endParaRPr>
        </a:p>
      </dgm:t>
    </dgm:pt>
    <dgm:pt modelId="{2AA365F9-5087-49F3-BE71-1F6A51DE5C2B}" type="sibTrans" cxnId="{440FADF2-118B-4183-917D-C77FE9BCCEBE}">
      <dgm:prSet/>
      <dgm:spPr/>
      <dgm:t>
        <a:bodyPr/>
        <a:lstStyle/>
        <a:p>
          <a:endParaRPr lang="zh-CN" altLang="en-US">
            <a:solidFill>
              <a:schemeClr val="tx1"/>
            </a:solidFill>
          </a:endParaRPr>
        </a:p>
      </dgm:t>
    </dgm:pt>
    <dgm:pt modelId="{C7CD64DE-AB55-4AEE-A5BB-857FDEF6B7DB}">
      <dgm:prSet phldrT="[文本]" custT="1"/>
      <dgm:spPr/>
      <dgm:t>
        <a:bodyPr/>
        <a:lstStyle/>
        <a:p>
          <a:r>
            <a:rPr lang="en-US" altLang="zh-CN" sz="1000" dirty="0" smtClean="0">
              <a:solidFill>
                <a:schemeClr val="tx1"/>
              </a:solidFill>
              <a:latin typeface="Arial" pitchFamily="34" charset="0"/>
              <a:cs typeface="Arial" pitchFamily="34" charset="0"/>
            </a:rPr>
            <a:t>Civil and administrative case: including patent, new plant varieties, integrated circuit layout design, know-how, computer software (excluding  procurement of patent, new plant varieties, integrated circuit layout design) in </a:t>
          </a:r>
          <a:r>
            <a:rPr lang="en-US" altLang="zh-CN" sz="1000" b="1" dirty="0" smtClean="0">
              <a:solidFill>
                <a:schemeClr val="tx1"/>
              </a:solidFill>
              <a:latin typeface="Arial" pitchFamily="34" charset="0"/>
              <a:cs typeface="Arial" pitchFamily="34" charset="0"/>
            </a:rPr>
            <a:t>Guangdong province (except Shenzhen)</a:t>
          </a:r>
          <a:r>
            <a:rPr lang="en-US" altLang="zh-CN" sz="1000" dirty="0" smtClean="0">
              <a:solidFill>
                <a:schemeClr val="tx1"/>
              </a:solidFill>
              <a:latin typeface="Arial" pitchFamily="34" charset="0"/>
              <a:cs typeface="Arial" pitchFamily="34" charset="0"/>
            </a:rPr>
            <a:t>;</a:t>
          </a:r>
          <a:endParaRPr lang="zh-CN" altLang="en-US" sz="1000" dirty="0">
            <a:solidFill>
              <a:schemeClr val="tx1"/>
            </a:solidFill>
            <a:latin typeface="Arial" pitchFamily="34" charset="0"/>
            <a:cs typeface="Arial" pitchFamily="34" charset="0"/>
          </a:endParaRPr>
        </a:p>
      </dgm:t>
    </dgm:pt>
    <dgm:pt modelId="{744C1ADC-2F76-40E1-B165-5A3B8C00891E}" type="parTrans" cxnId="{F1A48938-9BE3-4AF7-A550-5D05E18FFE71}">
      <dgm:prSet/>
      <dgm:spPr/>
      <dgm:t>
        <a:bodyPr/>
        <a:lstStyle/>
        <a:p>
          <a:endParaRPr lang="zh-CN" altLang="en-US">
            <a:solidFill>
              <a:schemeClr val="tx1"/>
            </a:solidFill>
          </a:endParaRPr>
        </a:p>
      </dgm:t>
    </dgm:pt>
    <dgm:pt modelId="{8B0E352E-9E43-453F-9319-8BAB862305EA}" type="sibTrans" cxnId="{F1A48938-9BE3-4AF7-A550-5D05E18FFE71}">
      <dgm:prSet/>
      <dgm:spPr/>
      <dgm:t>
        <a:bodyPr/>
        <a:lstStyle/>
        <a:p>
          <a:endParaRPr lang="zh-CN" altLang="en-US">
            <a:solidFill>
              <a:schemeClr val="tx1"/>
            </a:solidFill>
          </a:endParaRPr>
        </a:p>
      </dgm:t>
    </dgm:pt>
    <dgm:pt modelId="{8CDE3F08-B66A-4DCD-A29D-D9FEC84CCDE9}">
      <dgm:prSet phldrT="[文本]" custT="1"/>
      <dgm:spPr/>
      <dgm:t>
        <a:bodyPr/>
        <a:lstStyle/>
        <a:p>
          <a:r>
            <a:rPr lang="en-US" altLang="zh-CN" sz="1300" b="1" dirty="0" smtClean="0">
              <a:solidFill>
                <a:schemeClr val="tx1"/>
              </a:solidFill>
              <a:latin typeface="Arial" pitchFamily="34" charset="0"/>
              <a:cs typeface="Arial" pitchFamily="34" charset="0"/>
            </a:rPr>
            <a:t>IP Tribunal at</a:t>
          </a:r>
        </a:p>
        <a:p>
          <a:r>
            <a:rPr lang="en-US" altLang="zh-CN" sz="1300" b="1" dirty="0" smtClean="0">
              <a:solidFill>
                <a:schemeClr val="tx1"/>
              </a:solidFill>
              <a:latin typeface="Arial" pitchFamily="34" charset="0"/>
              <a:cs typeface="Arial" pitchFamily="34" charset="0"/>
            </a:rPr>
            <a:t>Guangdong High Court</a:t>
          </a:r>
          <a:endParaRPr lang="zh-CN" altLang="en-US" sz="1300" b="1" dirty="0">
            <a:solidFill>
              <a:schemeClr val="tx1"/>
            </a:solidFill>
            <a:latin typeface="Arial" pitchFamily="34" charset="0"/>
            <a:cs typeface="Arial" pitchFamily="34" charset="0"/>
          </a:endParaRPr>
        </a:p>
      </dgm:t>
    </dgm:pt>
    <dgm:pt modelId="{52A14B70-0C4B-4BDD-A52B-73C8BA9EDF96}" type="parTrans" cxnId="{FA2A34A0-8CA1-47B3-BB7A-3185DFBE5DA4}">
      <dgm:prSet/>
      <dgm:spPr/>
      <dgm:t>
        <a:bodyPr/>
        <a:lstStyle/>
        <a:p>
          <a:endParaRPr lang="zh-CN" altLang="en-US">
            <a:solidFill>
              <a:schemeClr val="tx1"/>
            </a:solidFill>
          </a:endParaRPr>
        </a:p>
      </dgm:t>
    </dgm:pt>
    <dgm:pt modelId="{4C1B626D-7C2A-4278-9D0F-D935F0886C42}" type="sibTrans" cxnId="{FA2A34A0-8CA1-47B3-BB7A-3185DFBE5DA4}">
      <dgm:prSet/>
      <dgm:spPr/>
      <dgm:t>
        <a:bodyPr/>
        <a:lstStyle/>
        <a:p>
          <a:endParaRPr lang="zh-CN" altLang="en-US">
            <a:solidFill>
              <a:schemeClr val="tx1"/>
            </a:solidFill>
          </a:endParaRPr>
        </a:p>
      </dgm:t>
    </dgm:pt>
    <dgm:pt modelId="{EFFEED23-7462-4FC8-9FEE-39307BAE142A}">
      <dgm:prSet phldrT="[文本]" custT="1"/>
      <dgm:spPr/>
      <dgm:t>
        <a:bodyPr/>
        <a:lstStyle/>
        <a:p>
          <a:endParaRPr lang="zh-CN" altLang="en-US" sz="1200" dirty="0">
            <a:solidFill>
              <a:schemeClr val="tx1"/>
            </a:solidFill>
            <a:latin typeface="Arial" pitchFamily="34" charset="0"/>
            <a:cs typeface="Arial" pitchFamily="34" charset="0"/>
          </a:endParaRPr>
        </a:p>
      </dgm:t>
    </dgm:pt>
    <dgm:pt modelId="{74903C03-187E-45FF-98B2-181B55D30CFD}" type="parTrans" cxnId="{46C13B0D-BA47-4B1A-81FE-D55DA7807F87}">
      <dgm:prSet/>
      <dgm:spPr/>
      <dgm:t>
        <a:bodyPr/>
        <a:lstStyle/>
        <a:p>
          <a:endParaRPr lang="zh-CN" altLang="en-US">
            <a:solidFill>
              <a:schemeClr val="tx1"/>
            </a:solidFill>
          </a:endParaRPr>
        </a:p>
      </dgm:t>
    </dgm:pt>
    <dgm:pt modelId="{A9AD8CF5-9E7F-4009-AC19-F3FF8986C7A3}" type="sibTrans" cxnId="{46C13B0D-BA47-4B1A-81FE-D55DA7807F87}">
      <dgm:prSet/>
      <dgm:spPr/>
      <dgm:t>
        <a:bodyPr/>
        <a:lstStyle/>
        <a:p>
          <a:endParaRPr lang="zh-CN" altLang="en-US">
            <a:solidFill>
              <a:schemeClr val="tx1"/>
            </a:solidFill>
          </a:endParaRPr>
        </a:p>
      </dgm:t>
    </dgm:pt>
    <dgm:pt modelId="{D5CB51E2-CFF7-47E0-B1E4-5ABE48AB42B4}">
      <dgm:prSet phldrT="[文本]" custT="1"/>
      <dgm:spPr/>
      <dgm:t>
        <a:bodyPr/>
        <a:lstStyle/>
        <a:p>
          <a:r>
            <a:rPr lang="en-US" altLang="zh-CN" sz="1100" dirty="0" smtClean="0">
              <a:solidFill>
                <a:schemeClr val="tx1"/>
              </a:solidFill>
              <a:latin typeface="Arial" pitchFamily="34" charset="0"/>
              <a:cs typeface="Arial" pitchFamily="34" charset="0"/>
            </a:rPr>
            <a:t>Administrative case: administrative act of official dept. at county level for copyright (excluding software), trademark ,unfair competition (excluding know-how)</a:t>
          </a:r>
          <a:endParaRPr lang="zh-CN" altLang="en-US" sz="1100" dirty="0">
            <a:solidFill>
              <a:schemeClr val="tx1"/>
            </a:solidFill>
            <a:latin typeface="Arial" pitchFamily="34" charset="0"/>
            <a:cs typeface="Arial" pitchFamily="34" charset="0"/>
          </a:endParaRPr>
        </a:p>
      </dgm:t>
    </dgm:pt>
    <dgm:pt modelId="{2BF0134B-9FAF-4B1E-BBCC-67E7D3B94E57}" type="parTrans" cxnId="{75B5F209-F110-45C6-8B24-D559395723DA}">
      <dgm:prSet/>
      <dgm:spPr/>
      <dgm:t>
        <a:bodyPr/>
        <a:lstStyle/>
        <a:p>
          <a:endParaRPr lang="zh-CN" altLang="en-US">
            <a:solidFill>
              <a:schemeClr val="tx1"/>
            </a:solidFill>
          </a:endParaRPr>
        </a:p>
      </dgm:t>
    </dgm:pt>
    <dgm:pt modelId="{FF5792C6-E931-4EEC-BF42-6A7BEB84F3CC}" type="sibTrans" cxnId="{75B5F209-F110-45C6-8B24-D559395723DA}">
      <dgm:prSet/>
      <dgm:spPr/>
      <dgm:t>
        <a:bodyPr/>
        <a:lstStyle/>
        <a:p>
          <a:endParaRPr lang="zh-CN" altLang="en-US">
            <a:solidFill>
              <a:schemeClr val="tx1"/>
            </a:solidFill>
          </a:endParaRPr>
        </a:p>
      </dgm:t>
    </dgm:pt>
    <dgm:pt modelId="{62FEF2EC-B8FA-49D5-8BE4-658E6B6062C5}">
      <dgm:prSet phldrT="[文本]" custT="1"/>
      <dgm:spPr/>
      <dgm:t>
        <a:bodyPr/>
        <a:lstStyle/>
        <a:p>
          <a:r>
            <a:rPr lang="en-US" altLang="zh-CN" sz="1000" dirty="0" smtClean="0">
              <a:solidFill>
                <a:schemeClr val="tx1"/>
              </a:solidFill>
              <a:latin typeface="Arial" pitchFamily="34" charset="0"/>
              <a:cs typeface="Arial" pitchFamily="34" charset="0"/>
            </a:rPr>
            <a:t>Administrative case: administrative act of official dept. above county level </a:t>
          </a:r>
          <a:r>
            <a:rPr lang="en-US" altLang="zh-CN" sz="1000" b="1" dirty="0" smtClean="0">
              <a:solidFill>
                <a:schemeClr val="tx1"/>
              </a:solidFill>
              <a:latin typeface="Arial" pitchFamily="34" charset="0"/>
              <a:cs typeface="Arial" pitchFamily="34" charset="0"/>
            </a:rPr>
            <a:t>in Guangzhou city </a:t>
          </a:r>
          <a:r>
            <a:rPr lang="en-US" altLang="zh-CN" sz="1000" dirty="0" smtClean="0">
              <a:solidFill>
                <a:schemeClr val="tx1"/>
              </a:solidFill>
              <a:latin typeface="Arial" pitchFamily="34" charset="0"/>
              <a:cs typeface="Arial" pitchFamily="34" charset="0"/>
            </a:rPr>
            <a:t>for copyright, trademark , unfair competition (excluding procurement of trademark)</a:t>
          </a:r>
          <a:endParaRPr lang="zh-CN" altLang="en-US" sz="1000" dirty="0" smtClean="0">
            <a:solidFill>
              <a:schemeClr val="tx1"/>
            </a:solidFill>
            <a:latin typeface="Arial" pitchFamily="34" charset="0"/>
            <a:cs typeface="Arial" pitchFamily="34" charset="0"/>
          </a:endParaRPr>
        </a:p>
      </dgm:t>
    </dgm:pt>
    <dgm:pt modelId="{7DE5B100-AD6E-42FF-A65F-D472CD590C3C}" type="parTrans" cxnId="{80B66722-E5FA-4422-BAA9-43FB435F658C}">
      <dgm:prSet/>
      <dgm:spPr/>
      <dgm:t>
        <a:bodyPr/>
        <a:lstStyle/>
        <a:p>
          <a:endParaRPr lang="zh-CN" altLang="en-US">
            <a:solidFill>
              <a:schemeClr val="tx1"/>
            </a:solidFill>
          </a:endParaRPr>
        </a:p>
      </dgm:t>
    </dgm:pt>
    <dgm:pt modelId="{BD702CDE-8A12-4A2B-953C-D89884F3BD63}" type="sibTrans" cxnId="{80B66722-E5FA-4422-BAA9-43FB435F658C}">
      <dgm:prSet/>
      <dgm:spPr/>
      <dgm:t>
        <a:bodyPr/>
        <a:lstStyle/>
        <a:p>
          <a:endParaRPr lang="zh-CN" altLang="en-US">
            <a:solidFill>
              <a:schemeClr val="tx1"/>
            </a:solidFill>
          </a:endParaRPr>
        </a:p>
      </dgm:t>
    </dgm:pt>
    <dgm:pt modelId="{C921D5E4-2B26-4454-A0CA-53BDB862B810}">
      <dgm:prSet phldrT="[文本]" custT="1"/>
      <dgm:spPr/>
      <dgm:t>
        <a:bodyPr/>
        <a:lstStyle/>
        <a:p>
          <a:r>
            <a:rPr lang="en-US" altLang="zh-CN" sz="1000" dirty="0" smtClean="0">
              <a:solidFill>
                <a:schemeClr val="tx1"/>
              </a:solidFill>
              <a:latin typeface="Arial" pitchFamily="34" charset="0"/>
              <a:cs typeface="Arial" pitchFamily="34" charset="0"/>
            </a:rPr>
            <a:t>Civil case for well-known trademark in </a:t>
          </a:r>
          <a:r>
            <a:rPr lang="en-US" altLang="zh-CN" sz="1000" b="1" dirty="0" smtClean="0">
              <a:solidFill>
                <a:schemeClr val="tx1"/>
              </a:solidFill>
              <a:latin typeface="Arial" pitchFamily="34" charset="0"/>
              <a:cs typeface="Arial" pitchFamily="34" charset="0"/>
            </a:rPr>
            <a:t>Guangdong province(except Shenzhen)</a:t>
          </a:r>
          <a:endParaRPr lang="zh-CN" altLang="en-US" sz="1000" b="1" dirty="0" smtClean="0">
            <a:solidFill>
              <a:schemeClr val="tx1"/>
            </a:solidFill>
            <a:latin typeface="Arial" pitchFamily="34" charset="0"/>
            <a:cs typeface="Arial" pitchFamily="34" charset="0"/>
          </a:endParaRPr>
        </a:p>
      </dgm:t>
    </dgm:pt>
    <dgm:pt modelId="{6A6D8428-B345-469D-B9D1-0073BA09EE54}" type="parTrans" cxnId="{88E84A61-4FA1-4C1D-8C99-50F8429E3C69}">
      <dgm:prSet/>
      <dgm:spPr/>
      <dgm:t>
        <a:bodyPr/>
        <a:lstStyle/>
        <a:p>
          <a:endParaRPr lang="zh-CN" altLang="en-US"/>
        </a:p>
      </dgm:t>
    </dgm:pt>
    <dgm:pt modelId="{E45E9008-481E-4805-8161-9CCB0F407283}" type="sibTrans" cxnId="{88E84A61-4FA1-4C1D-8C99-50F8429E3C69}">
      <dgm:prSet/>
      <dgm:spPr/>
      <dgm:t>
        <a:bodyPr/>
        <a:lstStyle/>
        <a:p>
          <a:endParaRPr lang="zh-CN" altLang="en-US"/>
        </a:p>
      </dgm:t>
    </dgm:pt>
    <dgm:pt modelId="{531053EF-01DC-4937-AEEF-7BC94C86846B}" type="pres">
      <dgm:prSet presAssocID="{8F1BC657-9EB9-429A-8F3B-0C44C83267E9}" presName="Name0" presStyleCnt="0">
        <dgm:presLayoutVars>
          <dgm:dir/>
          <dgm:resizeHandles val="exact"/>
        </dgm:presLayoutVars>
      </dgm:prSet>
      <dgm:spPr/>
      <dgm:t>
        <a:bodyPr/>
        <a:lstStyle/>
        <a:p>
          <a:endParaRPr lang="zh-CN" altLang="en-US"/>
        </a:p>
      </dgm:t>
    </dgm:pt>
    <dgm:pt modelId="{A7701D22-EB49-4181-A21B-1F48FB5069D6}" type="pres">
      <dgm:prSet presAssocID="{B9C7BADB-1044-4E2C-8121-FE7F23FEA3F6}" presName="node" presStyleLbl="node1" presStyleIdx="0" presStyleCnt="3">
        <dgm:presLayoutVars>
          <dgm:bulletEnabled val="1"/>
        </dgm:presLayoutVars>
      </dgm:prSet>
      <dgm:spPr/>
      <dgm:t>
        <a:bodyPr/>
        <a:lstStyle/>
        <a:p>
          <a:endParaRPr lang="zh-CN" altLang="en-US"/>
        </a:p>
      </dgm:t>
    </dgm:pt>
    <dgm:pt modelId="{44607343-1657-4D8E-A7D2-E83F1BA06FC3}" type="pres">
      <dgm:prSet presAssocID="{9748A978-1977-4A1D-8781-B7F69D0ED5EA}" presName="sibTrans" presStyleCnt="0"/>
      <dgm:spPr/>
    </dgm:pt>
    <dgm:pt modelId="{5DC734ED-A085-4F6B-8D9E-5596C8660FF8}" type="pres">
      <dgm:prSet presAssocID="{1B6B1E4C-F090-49B8-997D-9B25BFB3430C}" presName="node" presStyleLbl="node1" presStyleIdx="1" presStyleCnt="3">
        <dgm:presLayoutVars>
          <dgm:bulletEnabled val="1"/>
        </dgm:presLayoutVars>
      </dgm:prSet>
      <dgm:spPr/>
      <dgm:t>
        <a:bodyPr/>
        <a:lstStyle/>
        <a:p>
          <a:endParaRPr lang="zh-CN" altLang="en-US"/>
        </a:p>
      </dgm:t>
    </dgm:pt>
    <dgm:pt modelId="{F5AC35AF-40EF-4F74-ABBA-7578551F58CD}" type="pres">
      <dgm:prSet presAssocID="{2AA365F9-5087-49F3-BE71-1F6A51DE5C2B}" presName="sibTrans" presStyleCnt="0"/>
      <dgm:spPr/>
    </dgm:pt>
    <dgm:pt modelId="{4AF85823-D627-41A9-BD30-BE18B881FCA1}" type="pres">
      <dgm:prSet presAssocID="{8CDE3F08-B66A-4DCD-A29D-D9FEC84CCDE9}" presName="node" presStyleLbl="node1" presStyleIdx="2" presStyleCnt="3" custScaleX="48008" custScaleY="57462">
        <dgm:presLayoutVars>
          <dgm:bulletEnabled val="1"/>
        </dgm:presLayoutVars>
      </dgm:prSet>
      <dgm:spPr/>
      <dgm:t>
        <a:bodyPr/>
        <a:lstStyle/>
        <a:p>
          <a:endParaRPr lang="zh-CN" altLang="en-US"/>
        </a:p>
      </dgm:t>
    </dgm:pt>
  </dgm:ptLst>
  <dgm:cxnLst>
    <dgm:cxn modelId="{042C413C-D4BA-4F17-A484-D56FAD2D3579}" type="presOf" srcId="{62FEF2EC-B8FA-49D5-8BE4-658E6B6062C5}" destId="{5DC734ED-A085-4F6B-8D9E-5596C8660FF8}" srcOrd="0" destOrd="2" presId="urn:microsoft.com/office/officeart/2005/8/layout/hList6"/>
    <dgm:cxn modelId="{75B5F209-F110-45C6-8B24-D559395723DA}" srcId="{B9C7BADB-1044-4E2C-8121-FE7F23FEA3F6}" destId="{D5CB51E2-CFF7-47E0-B1E4-5ABE48AB42B4}" srcOrd="1" destOrd="0" parTransId="{2BF0134B-9FAF-4B1E-BBCC-67E7D3B94E57}" sibTransId="{FF5792C6-E931-4EEC-BF42-6A7BEB84F3CC}"/>
    <dgm:cxn modelId="{7F5B04E5-D304-4165-8775-E378DD0ED8F5}" type="presOf" srcId="{EFFEED23-7462-4FC8-9FEE-39307BAE142A}" destId="{A7701D22-EB49-4181-A21B-1F48FB5069D6}" srcOrd="0" destOrd="3" presId="urn:microsoft.com/office/officeart/2005/8/layout/hList6"/>
    <dgm:cxn modelId="{D134DBB9-9076-450A-B738-FCAEF7931D1F}" type="presOf" srcId="{C7CD64DE-AB55-4AEE-A5BB-857FDEF6B7DB}" destId="{5DC734ED-A085-4F6B-8D9E-5596C8660FF8}" srcOrd="0" destOrd="1" presId="urn:microsoft.com/office/officeart/2005/8/layout/hList6"/>
    <dgm:cxn modelId="{88E84A61-4FA1-4C1D-8C99-50F8429E3C69}" srcId="{1B6B1E4C-F090-49B8-997D-9B25BFB3430C}" destId="{C921D5E4-2B26-4454-A0CA-53BDB862B810}" srcOrd="2" destOrd="0" parTransId="{6A6D8428-B345-469D-B9D1-0073BA09EE54}" sibTransId="{E45E9008-481E-4805-8161-9CCB0F407283}"/>
    <dgm:cxn modelId="{F24437AC-9EC1-49DA-83CA-23A90C42F495}" type="presOf" srcId="{C921D5E4-2B26-4454-A0CA-53BDB862B810}" destId="{5DC734ED-A085-4F6B-8D9E-5596C8660FF8}" srcOrd="0" destOrd="3" presId="urn:microsoft.com/office/officeart/2005/8/layout/hList6"/>
    <dgm:cxn modelId="{80B66722-E5FA-4422-BAA9-43FB435F658C}" srcId="{1B6B1E4C-F090-49B8-997D-9B25BFB3430C}" destId="{62FEF2EC-B8FA-49D5-8BE4-658E6B6062C5}" srcOrd="1" destOrd="0" parTransId="{7DE5B100-AD6E-42FF-A65F-D472CD590C3C}" sibTransId="{BD702CDE-8A12-4A2B-953C-D89884F3BD63}"/>
    <dgm:cxn modelId="{AC7A55F5-F36B-4B19-9B74-A5E02966735E}" srcId="{8F1BC657-9EB9-429A-8F3B-0C44C83267E9}" destId="{B9C7BADB-1044-4E2C-8121-FE7F23FEA3F6}" srcOrd="0" destOrd="0" parTransId="{535CF124-5760-4BDB-8B85-525F8BAF1EDE}" sibTransId="{9748A978-1977-4A1D-8781-B7F69D0ED5EA}"/>
    <dgm:cxn modelId="{A97E8719-20C1-4E7F-8A71-4648E76B131A}" type="presOf" srcId="{D8E7E528-5FD6-45B3-BE0B-CC05EE5B98EF}" destId="{A7701D22-EB49-4181-A21B-1F48FB5069D6}" srcOrd="0" destOrd="1" presId="urn:microsoft.com/office/officeart/2005/8/layout/hList6"/>
    <dgm:cxn modelId="{F1A48938-9BE3-4AF7-A550-5D05E18FFE71}" srcId="{1B6B1E4C-F090-49B8-997D-9B25BFB3430C}" destId="{C7CD64DE-AB55-4AEE-A5BB-857FDEF6B7DB}" srcOrd="0" destOrd="0" parTransId="{744C1ADC-2F76-40E1-B165-5A3B8C00891E}" sibTransId="{8B0E352E-9E43-453F-9319-8BAB862305EA}"/>
    <dgm:cxn modelId="{EEC5BD91-4AD8-4A1F-B2A9-F4B543AAFA89}" type="presOf" srcId="{8CDE3F08-B66A-4DCD-A29D-D9FEC84CCDE9}" destId="{4AF85823-D627-41A9-BD30-BE18B881FCA1}" srcOrd="0" destOrd="0" presId="urn:microsoft.com/office/officeart/2005/8/layout/hList6"/>
    <dgm:cxn modelId="{A9845DA8-E041-4BCA-AEEF-4A7F5DB9476A}" srcId="{B9C7BADB-1044-4E2C-8121-FE7F23FEA3F6}" destId="{D8E7E528-5FD6-45B3-BE0B-CC05EE5B98EF}" srcOrd="0" destOrd="0" parTransId="{26A09915-557D-497E-B7F6-2F1CD16CA747}" sibTransId="{D76C83CF-072C-4309-898C-579B787D2FA0}"/>
    <dgm:cxn modelId="{983ACBCD-6BB4-4542-8CEF-26D6643BF8EF}" type="presOf" srcId="{B9C7BADB-1044-4E2C-8121-FE7F23FEA3F6}" destId="{A7701D22-EB49-4181-A21B-1F48FB5069D6}" srcOrd="0" destOrd="0" presId="urn:microsoft.com/office/officeart/2005/8/layout/hList6"/>
    <dgm:cxn modelId="{949536DA-7F9C-4544-B47D-628A46B9605B}" type="presOf" srcId="{1B6B1E4C-F090-49B8-997D-9B25BFB3430C}" destId="{5DC734ED-A085-4F6B-8D9E-5596C8660FF8}" srcOrd="0" destOrd="0" presId="urn:microsoft.com/office/officeart/2005/8/layout/hList6"/>
    <dgm:cxn modelId="{FCC7684D-EC2F-4D31-A075-8BC276C6DABE}" type="presOf" srcId="{8F1BC657-9EB9-429A-8F3B-0C44C83267E9}" destId="{531053EF-01DC-4937-AEEF-7BC94C86846B}" srcOrd="0" destOrd="0" presId="urn:microsoft.com/office/officeart/2005/8/layout/hList6"/>
    <dgm:cxn modelId="{FA2A34A0-8CA1-47B3-BB7A-3185DFBE5DA4}" srcId="{8F1BC657-9EB9-429A-8F3B-0C44C83267E9}" destId="{8CDE3F08-B66A-4DCD-A29D-D9FEC84CCDE9}" srcOrd="2" destOrd="0" parTransId="{52A14B70-0C4B-4BDD-A52B-73C8BA9EDF96}" sibTransId="{4C1B626D-7C2A-4278-9D0F-D935F0886C42}"/>
    <dgm:cxn modelId="{440FADF2-118B-4183-917D-C77FE9BCCEBE}" srcId="{8F1BC657-9EB9-429A-8F3B-0C44C83267E9}" destId="{1B6B1E4C-F090-49B8-997D-9B25BFB3430C}" srcOrd="1" destOrd="0" parTransId="{3281F996-8EE5-473F-ADD5-C4F673D2F2DA}" sibTransId="{2AA365F9-5087-49F3-BE71-1F6A51DE5C2B}"/>
    <dgm:cxn modelId="{EE325B18-A1B9-4078-B060-8FA09E2721D0}" type="presOf" srcId="{D5CB51E2-CFF7-47E0-B1E4-5ABE48AB42B4}" destId="{A7701D22-EB49-4181-A21B-1F48FB5069D6}" srcOrd="0" destOrd="2" presId="urn:microsoft.com/office/officeart/2005/8/layout/hList6"/>
    <dgm:cxn modelId="{46C13B0D-BA47-4B1A-81FE-D55DA7807F87}" srcId="{B9C7BADB-1044-4E2C-8121-FE7F23FEA3F6}" destId="{EFFEED23-7462-4FC8-9FEE-39307BAE142A}" srcOrd="2" destOrd="0" parTransId="{74903C03-187E-45FF-98B2-181B55D30CFD}" sibTransId="{A9AD8CF5-9E7F-4009-AC19-F3FF8986C7A3}"/>
    <dgm:cxn modelId="{CDAC3562-1D99-4037-8161-50F5690AFC91}" type="presParOf" srcId="{531053EF-01DC-4937-AEEF-7BC94C86846B}" destId="{A7701D22-EB49-4181-A21B-1F48FB5069D6}" srcOrd="0" destOrd="0" presId="urn:microsoft.com/office/officeart/2005/8/layout/hList6"/>
    <dgm:cxn modelId="{98EFE5E5-4D95-4F37-9272-F1E7D0A4FC9F}" type="presParOf" srcId="{531053EF-01DC-4937-AEEF-7BC94C86846B}" destId="{44607343-1657-4D8E-A7D2-E83F1BA06FC3}" srcOrd="1" destOrd="0" presId="urn:microsoft.com/office/officeart/2005/8/layout/hList6"/>
    <dgm:cxn modelId="{48D6DFC3-9FDD-41EB-ACDC-0BA6D7566F9F}" type="presParOf" srcId="{531053EF-01DC-4937-AEEF-7BC94C86846B}" destId="{5DC734ED-A085-4F6B-8D9E-5596C8660FF8}" srcOrd="2" destOrd="0" presId="urn:microsoft.com/office/officeart/2005/8/layout/hList6"/>
    <dgm:cxn modelId="{AB087EB9-2F6D-48C1-B8BF-8D4DB7EC364A}" type="presParOf" srcId="{531053EF-01DC-4937-AEEF-7BC94C86846B}" destId="{F5AC35AF-40EF-4F74-ABBA-7578551F58CD}" srcOrd="3" destOrd="0" presId="urn:microsoft.com/office/officeart/2005/8/layout/hList6"/>
    <dgm:cxn modelId="{72AC1852-D3D1-4D90-AA4D-E921E415DB57}" type="presParOf" srcId="{531053EF-01DC-4937-AEEF-7BC94C86846B}" destId="{4AF85823-D627-41A9-BD30-BE18B881FCA1}"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AE3131-F870-4D1C-B73B-AE8221E09165}">
      <dsp:nvSpPr>
        <dsp:cNvPr id="0" name=""/>
        <dsp:cNvSpPr/>
      </dsp:nvSpPr>
      <dsp:spPr>
        <a:xfrm>
          <a:off x="10139" y="0"/>
          <a:ext cx="1354254" cy="813211"/>
        </a:xfrm>
        <a:prstGeom prst="roundRect">
          <a:avLst>
            <a:gd name="adj" fmla="val 10000"/>
          </a:avLst>
        </a:prstGeom>
        <a:solidFill>
          <a:srgbClr val="92D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ctr" defTabSz="533400">
            <a:lnSpc>
              <a:spcPct val="90000"/>
            </a:lnSpc>
            <a:spcBef>
              <a:spcPct val="0"/>
            </a:spcBef>
            <a:spcAft>
              <a:spcPct val="35000"/>
            </a:spcAft>
          </a:pPr>
          <a:r>
            <a:rPr lang="en-US" altLang="zh-CN" sz="1200" b="1" kern="1200" dirty="0" smtClean="0">
              <a:solidFill>
                <a:schemeClr val="tx1"/>
              </a:solidFill>
              <a:latin typeface="微软雅黑" pitchFamily="34" charset="-122"/>
              <a:ea typeface="微软雅黑" pitchFamily="34" charset="-122"/>
            </a:rPr>
            <a:t>TMO</a:t>
          </a:r>
          <a:endParaRPr lang="zh-CN" altLang="en-US" sz="1200" b="1" kern="1200" dirty="0">
            <a:solidFill>
              <a:schemeClr val="tx1"/>
            </a:solidFill>
            <a:latin typeface="微软雅黑" pitchFamily="34" charset="-122"/>
            <a:ea typeface="微软雅黑" pitchFamily="34" charset="-122"/>
          </a:endParaRPr>
        </a:p>
      </dsp:txBody>
      <dsp:txXfrm>
        <a:off x="10139" y="0"/>
        <a:ext cx="1354254" cy="542141"/>
      </dsp:txXfrm>
    </dsp:sp>
    <dsp:sp modelId="{A82783BE-82B5-4C7A-9299-6B1713305510}">
      <dsp:nvSpPr>
        <dsp:cNvPr id="0" name=""/>
        <dsp:cNvSpPr/>
      </dsp:nvSpPr>
      <dsp:spPr>
        <a:xfrm>
          <a:off x="287246" y="542141"/>
          <a:ext cx="1354254" cy="119289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114300" lvl="1" indent="-114300" algn="ctr" defTabSz="533400">
            <a:lnSpc>
              <a:spcPct val="90000"/>
            </a:lnSpc>
            <a:spcBef>
              <a:spcPct val="0"/>
            </a:spcBef>
            <a:spcAft>
              <a:spcPct val="15000"/>
            </a:spcAft>
            <a:buChar char="••"/>
          </a:pPr>
          <a:r>
            <a:rPr lang="en-US" altLang="zh-CN" sz="1200" kern="1200" dirty="0" smtClean="0">
              <a:solidFill>
                <a:schemeClr val="tx1"/>
              </a:solidFill>
              <a:latin typeface="微软雅黑" pitchFamily="34" charset="-122"/>
              <a:ea typeface="微软雅黑" pitchFamily="34" charset="-122"/>
            </a:rPr>
            <a:t>Opposition</a:t>
          </a:r>
          <a:endParaRPr lang="zh-CN" altLang="en-US" sz="1200" kern="1200" dirty="0">
            <a:solidFill>
              <a:schemeClr val="tx1"/>
            </a:solidFill>
            <a:latin typeface="微软雅黑" pitchFamily="34" charset="-122"/>
            <a:ea typeface="微软雅黑" pitchFamily="34" charset="-122"/>
          </a:endParaRPr>
        </a:p>
      </dsp:txBody>
      <dsp:txXfrm>
        <a:off x="287246" y="542141"/>
        <a:ext cx="1354254" cy="1192896"/>
      </dsp:txXfrm>
    </dsp:sp>
    <dsp:sp modelId="{2528A7F9-62CC-4729-9745-3B0B472E4E47}">
      <dsp:nvSpPr>
        <dsp:cNvPr id="0" name=""/>
        <dsp:cNvSpPr/>
      </dsp:nvSpPr>
      <dsp:spPr>
        <a:xfrm rot="10822">
          <a:off x="1569602" y="105975"/>
          <a:ext cx="435046" cy="337114"/>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solidFill>
              <a:schemeClr val="tx1"/>
            </a:solidFill>
            <a:latin typeface="微软雅黑" pitchFamily="34" charset="-122"/>
            <a:ea typeface="微软雅黑" pitchFamily="34" charset="-122"/>
          </a:endParaRPr>
        </a:p>
      </dsp:txBody>
      <dsp:txXfrm rot="10822">
        <a:off x="1569602" y="105975"/>
        <a:ext cx="435046" cy="337114"/>
      </dsp:txXfrm>
    </dsp:sp>
    <dsp:sp modelId="{B478AE9C-A199-423B-B034-D36F15F1CA1C}">
      <dsp:nvSpPr>
        <dsp:cNvPr id="0" name=""/>
        <dsp:cNvSpPr/>
      </dsp:nvSpPr>
      <dsp:spPr>
        <a:xfrm>
          <a:off x="2185233" y="6847"/>
          <a:ext cx="1354254" cy="813211"/>
        </a:xfrm>
        <a:prstGeom prst="roundRect">
          <a:avLst>
            <a:gd name="adj" fmla="val 10000"/>
          </a:avLst>
        </a:prstGeom>
        <a:solidFill>
          <a:srgbClr val="92D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ctr" defTabSz="533400">
            <a:lnSpc>
              <a:spcPct val="90000"/>
            </a:lnSpc>
            <a:spcBef>
              <a:spcPct val="0"/>
            </a:spcBef>
            <a:spcAft>
              <a:spcPct val="35000"/>
            </a:spcAft>
          </a:pPr>
          <a:r>
            <a:rPr lang="en-US" altLang="zh-CN" sz="1200" b="1" kern="1200" dirty="0" smtClean="0">
              <a:solidFill>
                <a:schemeClr val="tx1"/>
              </a:solidFill>
              <a:latin typeface="微软雅黑" pitchFamily="34" charset="-122"/>
              <a:ea typeface="微软雅黑" pitchFamily="34" charset="-122"/>
            </a:rPr>
            <a:t>TRAB</a:t>
          </a:r>
          <a:endParaRPr lang="zh-CN" altLang="en-US" sz="1200" b="1" kern="1200" dirty="0">
            <a:solidFill>
              <a:schemeClr val="tx1"/>
            </a:solidFill>
            <a:latin typeface="微软雅黑" pitchFamily="34" charset="-122"/>
            <a:ea typeface="微软雅黑" pitchFamily="34" charset="-122"/>
          </a:endParaRPr>
        </a:p>
      </dsp:txBody>
      <dsp:txXfrm>
        <a:off x="2185233" y="6847"/>
        <a:ext cx="1354254" cy="542141"/>
      </dsp:txXfrm>
    </dsp:sp>
    <dsp:sp modelId="{9C788B74-910C-4002-B89A-F3A607240CC3}">
      <dsp:nvSpPr>
        <dsp:cNvPr id="0" name=""/>
        <dsp:cNvSpPr/>
      </dsp:nvSpPr>
      <dsp:spPr>
        <a:xfrm>
          <a:off x="2462339" y="542141"/>
          <a:ext cx="1354254" cy="119289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114300" lvl="1" indent="-114300" algn="ctr" defTabSz="533400">
            <a:lnSpc>
              <a:spcPct val="90000"/>
            </a:lnSpc>
            <a:spcBef>
              <a:spcPct val="0"/>
            </a:spcBef>
            <a:spcAft>
              <a:spcPct val="15000"/>
            </a:spcAft>
            <a:buChar char="••"/>
          </a:pPr>
          <a:r>
            <a:rPr lang="en-US" altLang="zh-CN" sz="1200" b="1" kern="1200" dirty="0" smtClean="0">
              <a:solidFill>
                <a:schemeClr val="tx1"/>
              </a:solidFill>
              <a:latin typeface="微软雅黑" pitchFamily="34" charset="-122"/>
              <a:ea typeface="微软雅黑" pitchFamily="34" charset="-122"/>
            </a:rPr>
            <a:t>Review of Opposition</a:t>
          </a:r>
          <a:endParaRPr lang="zh-CN" altLang="en-US" sz="1200" b="1" kern="1200" dirty="0">
            <a:solidFill>
              <a:schemeClr val="tx1"/>
            </a:solidFill>
            <a:latin typeface="微软雅黑" pitchFamily="34" charset="-122"/>
            <a:ea typeface="微软雅黑" pitchFamily="34" charset="-122"/>
          </a:endParaRPr>
        </a:p>
      </dsp:txBody>
      <dsp:txXfrm>
        <a:off x="2462339" y="542141"/>
        <a:ext cx="1354254" cy="1192896"/>
      </dsp:txXfrm>
    </dsp:sp>
    <dsp:sp modelId="{58F0E3E3-753F-4CF4-8C70-0D59C3D0219B}">
      <dsp:nvSpPr>
        <dsp:cNvPr id="0" name=""/>
        <dsp:cNvSpPr/>
      </dsp:nvSpPr>
      <dsp:spPr>
        <a:xfrm rot="21547983">
          <a:off x="3744672" y="92717"/>
          <a:ext cx="435094" cy="337114"/>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21547983">
        <a:off x="3744672" y="92717"/>
        <a:ext cx="435094" cy="337114"/>
      </dsp:txXfrm>
    </dsp:sp>
    <dsp:sp modelId="{28955492-D0C1-49EC-8213-41AFA61C6DDF}">
      <dsp:nvSpPr>
        <dsp:cNvPr id="0" name=""/>
        <dsp:cNvSpPr/>
      </dsp:nvSpPr>
      <dsp:spPr>
        <a:xfrm>
          <a:off x="4360326" y="-30254"/>
          <a:ext cx="1907672" cy="813211"/>
        </a:xfrm>
        <a:prstGeom prst="roundRect">
          <a:avLst>
            <a:gd name="adj" fmla="val 10000"/>
          </a:avLst>
        </a:prstGeom>
        <a:solidFill>
          <a:srgbClr val="92D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altLang="ja-JP" sz="1000" b="1" kern="1200" dirty="0" smtClean="0">
              <a:solidFill>
                <a:schemeClr val="tx1"/>
              </a:solidFill>
              <a:latin typeface="微软雅黑" pitchFamily="34" charset="-122"/>
              <a:ea typeface="微软雅黑" pitchFamily="34" charset="-122"/>
            </a:rPr>
            <a:t>Beijing Intermediate Court</a:t>
          </a:r>
          <a:endParaRPr lang="zh-CN" altLang="en-US" sz="1000" b="1" kern="1200" dirty="0">
            <a:solidFill>
              <a:schemeClr val="tx1"/>
            </a:solidFill>
            <a:latin typeface="微软雅黑" pitchFamily="34" charset="-122"/>
            <a:ea typeface="微软雅黑" pitchFamily="34" charset="-122"/>
          </a:endParaRPr>
        </a:p>
      </dsp:txBody>
      <dsp:txXfrm>
        <a:off x="4360326" y="-30254"/>
        <a:ext cx="1907672" cy="542141"/>
      </dsp:txXfrm>
    </dsp:sp>
    <dsp:sp modelId="{E834120C-5B60-4035-8667-22C293D4E7A1}">
      <dsp:nvSpPr>
        <dsp:cNvPr id="0" name=""/>
        <dsp:cNvSpPr/>
      </dsp:nvSpPr>
      <dsp:spPr>
        <a:xfrm>
          <a:off x="4594739" y="271070"/>
          <a:ext cx="1993060" cy="1735038"/>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114300" lvl="1" indent="-114300" algn="ctr" defTabSz="533400">
            <a:lnSpc>
              <a:spcPct val="90000"/>
            </a:lnSpc>
            <a:spcBef>
              <a:spcPct val="0"/>
            </a:spcBef>
            <a:spcAft>
              <a:spcPct val="15000"/>
            </a:spcAft>
            <a:buChar char="••"/>
          </a:pPr>
          <a:r>
            <a:rPr lang="en-US" altLang="zh-CN" sz="1200" b="1" kern="1200" dirty="0" smtClean="0">
              <a:solidFill>
                <a:schemeClr val="tx1"/>
              </a:solidFill>
              <a:latin typeface="微软雅黑" pitchFamily="34" charset="-122"/>
              <a:ea typeface="微软雅黑" pitchFamily="34" charset="-122"/>
            </a:rPr>
            <a:t>Administrative litigation</a:t>
          </a:r>
          <a:endParaRPr lang="zh-CN" altLang="en-US" sz="1200" b="1" kern="1200" dirty="0">
            <a:solidFill>
              <a:schemeClr val="tx1"/>
            </a:solidFill>
            <a:latin typeface="微软雅黑" pitchFamily="34" charset="-122"/>
            <a:ea typeface="微软雅黑" pitchFamily="34" charset="-122"/>
          </a:endParaRPr>
        </a:p>
        <a:p>
          <a:pPr marL="114300" lvl="1" indent="-114300" algn="ctr" defTabSz="533400">
            <a:lnSpc>
              <a:spcPct val="90000"/>
            </a:lnSpc>
            <a:spcBef>
              <a:spcPct val="0"/>
            </a:spcBef>
            <a:spcAft>
              <a:spcPct val="15000"/>
            </a:spcAft>
            <a:buChar char="••"/>
          </a:pPr>
          <a:r>
            <a:rPr lang="en-US" altLang="zh-CN" sz="1200" b="1" kern="1200" dirty="0" smtClean="0">
              <a:solidFill>
                <a:schemeClr val="tx1"/>
              </a:solidFill>
              <a:latin typeface="微软雅黑" pitchFamily="34" charset="-122"/>
              <a:ea typeface="微软雅黑" pitchFamily="34" charset="-122"/>
            </a:rPr>
            <a:t>TM Infringement litigation</a:t>
          </a:r>
          <a:r>
            <a:rPr lang="zh-CN" altLang="en-US" sz="1200" b="1" kern="1200" dirty="0" smtClean="0">
              <a:solidFill>
                <a:schemeClr val="tx1"/>
              </a:solidFill>
              <a:latin typeface="微软雅黑" pitchFamily="34" charset="-122"/>
              <a:ea typeface="微软雅黑" pitchFamily="34" charset="-122"/>
            </a:rPr>
            <a:t>（</a:t>
          </a:r>
          <a:r>
            <a:rPr lang="en-US" altLang="zh-CN" sz="1200" b="1" kern="1200" dirty="0" smtClean="0">
              <a:solidFill>
                <a:schemeClr val="tx1"/>
              </a:solidFill>
              <a:latin typeface="微软雅黑" pitchFamily="34" charset="-122"/>
              <a:ea typeface="微软雅黑" pitchFamily="34" charset="-122"/>
            </a:rPr>
            <a:t>1</a:t>
          </a:r>
          <a:r>
            <a:rPr lang="en-US" altLang="zh-CN" sz="1200" b="1" kern="1200" baseline="30000" dirty="0" smtClean="0">
              <a:solidFill>
                <a:schemeClr val="tx1"/>
              </a:solidFill>
              <a:latin typeface="微软雅黑" pitchFamily="34" charset="-122"/>
              <a:ea typeface="微软雅黑" pitchFamily="34" charset="-122"/>
            </a:rPr>
            <a:t>st</a:t>
          </a:r>
          <a:r>
            <a:rPr lang="en-US" altLang="zh-CN" sz="1200" b="1" kern="1200" dirty="0" smtClean="0">
              <a:solidFill>
                <a:schemeClr val="tx1"/>
              </a:solidFill>
              <a:latin typeface="微软雅黑" pitchFamily="34" charset="-122"/>
              <a:ea typeface="微软雅黑" pitchFamily="34" charset="-122"/>
            </a:rPr>
            <a:t> instance</a:t>
          </a:r>
          <a:r>
            <a:rPr lang="zh-CN" altLang="en-US" sz="1200" b="1" kern="1200" dirty="0" smtClean="0">
              <a:solidFill>
                <a:schemeClr val="tx1"/>
              </a:solidFill>
              <a:latin typeface="微软雅黑" pitchFamily="34" charset="-122"/>
              <a:ea typeface="微软雅黑" pitchFamily="34" charset="-122"/>
            </a:rPr>
            <a:t>）</a:t>
          </a:r>
          <a:r>
            <a:rPr lang="en-US" altLang="zh-CN" sz="1200" b="1" kern="1200" dirty="0" smtClean="0">
              <a:solidFill>
                <a:schemeClr val="tx1"/>
              </a:solidFill>
              <a:latin typeface="微软雅黑" pitchFamily="34" charset="-122"/>
              <a:ea typeface="微软雅黑" pitchFamily="34" charset="-122"/>
            </a:rPr>
            <a:t> </a:t>
          </a:r>
          <a:endParaRPr lang="zh-CN" altLang="en-US" sz="1200" b="1" kern="1200" dirty="0">
            <a:solidFill>
              <a:schemeClr val="tx1"/>
            </a:solidFill>
            <a:latin typeface="微软雅黑" pitchFamily="34" charset="-122"/>
            <a:ea typeface="微软雅黑" pitchFamily="34" charset="-122"/>
          </a:endParaRPr>
        </a:p>
      </dsp:txBody>
      <dsp:txXfrm>
        <a:off x="4594739" y="271070"/>
        <a:ext cx="1993060" cy="1735038"/>
      </dsp:txXfrm>
    </dsp:sp>
    <dsp:sp modelId="{62BA269A-95EE-4E44-8244-3F4BA89661FD}">
      <dsp:nvSpPr>
        <dsp:cNvPr id="0" name=""/>
        <dsp:cNvSpPr/>
      </dsp:nvSpPr>
      <dsp:spPr>
        <a:xfrm rot="21508284">
          <a:off x="6522524" y="12894"/>
          <a:ext cx="457835" cy="337114"/>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21508284">
        <a:off x="6522524" y="12894"/>
        <a:ext cx="457835" cy="337114"/>
      </dsp:txXfrm>
    </dsp:sp>
    <dsp:sp modelId="{C9676551-9B8C-4F87-B81B-68EBE5B88290}">
      <dsp:nvSpPr>
        <dsp:cNvPr id="0" name=""/>
        <dsp:cNvSpPr/>
      </dsp:nvSpPr>
      <dsp:spPr>
        <a:xfrm>
          <a:off x="7131532" y="-100824"/>
          <a:ext cx="1654330" cy="813211"/>
        </a:xfrm>
        <a:prstGeom prst="roundRect">
          <a:avLst>
            <a:gd name="adj" fmla="val 10000"/>
          </a:avLst>
        </a:prstGeom>
        <a:solidFill>
          <a:srgbClr val="92D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altLang="ja-JP" sz="1200" b="1" kern="1200" dirty="0" smtClean="0">
              <a:solidFill>
                <a:schemeClr val="tx1"/>
              </a:solidFill>
              <a:latin typeface="微软雅黑" pitchFamily="34" charset="-122"/>
              <a:ea typeface="微软雅黑" pitchFamily="34" charset="-122"/>
            </a:rPr>
            <a:t>Beijing High Court</a:t>
          </a:r>
          <a:endParaRPr lang="zh-CN" altLang="en-US" sz="1200" b="1" kern="1200" dirty="0">
            <a:solidFill>
              <a:schemeClr val="tx1"/>
            </a:solidFill>
            <a:latin typeface="微软雅黑" pitchFamily="34" charset="-122"/>
            <a:ea typeface="微软雅黑" pitchFamily="34" charset="-122"/>
          </a:endParaRPr>
        </a:p>
      </dsp:txBody>
      <dsp:txXfrm>
        <a:off x="7131532" y="-100824"/>
        <a:ext cx="1654330" cy="542141"/>
      </dsp:txXfrm>
    </dsp:sp>
    <dsp:sp modelId="{4B8F14F6-453C-4C3C-B250-0B4718B13969}">
      <dsp:nvSpPr>
        <dsp:cNvPr id="0" name=""/>
        <dsp:cNvSpPr/>
      </dsp:nvSpPr>
      <dsp:spPr>
        <a:xfrm>
          <a:off x="7372735" y="271070"/>
          <a:ext cx="1726136" cy="1735038"/>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114300" lvl="1" indent="-114300" algn="ctr" defTabSz="533400">
            <a:lnSpc>
              <a:spcPct val="90000"/>
            </a:lnSpc>
            <a:spcBef>
              <a:spcPct val="0"/>
            </a:spcBef>
            <a:spcAft>
              <a:spcPct val="15000"/>
            </a:spcAft>
            <a:buChar char="••"/>
          </a:pPr>
          <a:r>
            <a:rPr lang="en-US" altLang="zh-CN" sz="1200" b="1" kern="1200" dirty="0" smtClean="0">
              <a:solidFill>
                <a:schemeClr val="tx1"/>
              </a:solidFill>
              <a:latin typeface="微软雅黑" pitchFamily="34" charset="-122"/>
              <a:ea typeface="微软雅黑" pitchFamily="34" charset="-122"/>
            </a:rPr>
            <a:t>Administrative litigation</a:t>
          </a:r>
          <a:endParaRPr lang="zh-CN" altLang="en-US" sz="1200" b="1" kern="1200" dirty="0">
            <a:solidFill>
              <a:schemeClr val="tx1"/>
            </a:solidFill>
          </a:endParaRPr>
        </a:p>
        <a:p>
          <a:pPr marL="114300" lvl="1" indent="-114300" algn="ctr" defTabSz="533400">
            <a:lnSpc>
              <a:spcPct val="90000"/>
            </a:lnSpc>
            <a:spcBef>
              <a:spcPct val="0"/>
            </a:spcBef>
            <a:spcAft>
              <a:spcPct val="15000"/>
            </a:spcAft>
            <a:buChar char="••"/>
          </a:pPr>
          <a:r>
            <a:rPr lang="en-US" altLang="zh-CN" sz="1200" b="1" kern="1200" dirty="0" smtClean="0">
              <a:solidFill>
                <a:schemeClr val="tx1"/>
              </a:solidFill>
              <a:latin typeface="微软雅黑" pitchFamily="34" charset="-122"/>
              <a:ea typeface="微软雅黑" pitchFamily="34" charset="-122"/>
            </a:rPr>
            <a:t>TM Infringement litigation</a:t>
          </a:r>
          <a:r>
            <a:rPr lang="zh-CN" altLang="en-US" sz="1200" b="1" kern="1200" dirty="0" smtClean="0">
              <a:solidFill>
                <a:schemeClr val="tx1"/>
              </a:solidFill>
              <a:latin typeface="微软雅黑" pitchFamily="34" charset="-122"/>
              <a:ea typeface="微软雅黑" pitchFamily="34" charset="-122"/>
            </a:rPr>
            <a:t>（</a:t>
          </a:r>
          <a:r>
            <a:rPr lang="en-US" altLang="zh-CN" sz="1200" b="1" kern="1200" dirty="0" smtClean="0">
              <a:solidFill>
                <a:schemeClr val="tx1"/>
              </a:solidFill>
              <a:latin typeface="微软雅黑" pitchFamily="34" charset="-122"/>
              <a:ea typeface="微软雅黑" pitchFamily="34" charset="-122"/>
            </a:rPr>
            <a:t>2</a:t>
          </a:r>
          <a:r>
            <a:rPr lang="en-US" altLang="zh-CN" sz="1200" b="1" kern="1200" baseline="30000" dirty="0" smtClean="0">
              <a:solidFill>
                <a:schemeClr val="tx1"/>
              </a:solidFill>
              <a:latin typeface="微软雅黑" pitchFamily="34" charset="-122"/>
              <a:ea typeface="微软雅黑" pitchFamily="34" charset="-122"/>
            </a:rPr>
            <a:t>nd</a:t>
          </a:r>
          <a:r>
            <a:rPr lang="en-US" altLang="zh-CN" sz="1200" b="1" kern="1200" dirty="0" smtClean="0">
              <a:solidFill>
                <a:schemeClr val="tx1"/>
              </a:solidFill>
              <a:latin typeface="微软雅黑" pitchFamily="34" charset="-122"/>
              <a:ea typeface="微软雅黑" pitchFamily="34" charset="-122"/>
            </a:rPr>
            <a:t> instance</a:t>
          </a:r>
          <a:r>
            <a:rPr lang="zh-CN" altLang="en-US" sz="1200" b="1" kern="1200" dirty="0" smtClean="0">
              <a:solidFill>
                <a:schemeClr val="tx1"/>
              </a:solidFill>
              <a:latin typeface="微软雅黑" pitchFamily="34" charset="-122"/>
              <a:ea typeface="微软雅黑" pitchFamily="34" charset="-122"/>
            </a:rPr>
            <a:t>）</a:t>
          </a:r>
          <a:r>
            <a:rPr lang="en-US" altLang="zh-CN" sz="1200" b="1" kern="1200" dirty="0" smtClean="0">
              <a:solidFill>
                <a:schemeClr val="tx1"/>
              </a:solidFill>
              <a:latin typeface="微软雅黑" pitchFamily="34" charset="-122"/>
              <a:ea typeface="微软雅黑" pitchFamily="34" charset="-122"/>
            </a:rPr>
            <a:t> </a:t>
          </a:r>
          <a:endParaRPr lang="zh-CN" altLang="en-US" sz="1200" b="1" kern="1200" dirty="0">
            <a:solidFill>
              <a:schemeClr val="tx1"/>
            </a:solidFill>
            <a:latin typeface="微软雅黑" pitchFamily="34" charset="-122"/>
            <a:ea typeface="微软雅黑" pitchFamily="34" charset="-122"/>
          </a:endParaRPr>
        </a:p>
      </dsp:txBody>
      <dsp:txXfrm>
        <a:off x="7372735" y="271070"/>
        <a:ext cx="1726136" cy="17350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36BBD9-A197-43D6-A320-6C622F544364}">
      <dsp:nvSpPr>
        <dsp:cNvPr id="0" name=""/>
        <dsp:cNvSpPr/>
      </dsp:nvSpPr>
      <dsp:spPr>
        <a:xfrm>
          <a:off x="1727010" y="406786"/>
          <a:ext cx="1998831" cy="2724811"/>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b="0" kern="1200" dirty="0" smtClean="0">
              <a:latin typeface="Arial" pitchFamily="34" charset="0"/>
              <a:ea typeface="微软雅黑" pitchFamily="34" charset="-122"/>
              <a:cs typeface="Arial" pitchFamily="34" charset="0"/>
            </a:rPr>
            <a:t>Article 15:</a:t>
          </a:r>
        </a:p>
        <a:p>
          <a:pPr lvl="0" algn="l" defTabSz="622300">
            <a:lnSpc>
              <a:spcPct val="90000"/>
            </a:lnSpc>
            <a:spcBef>
              <a:spcPct val="0"/>
            </a:spcBef>
            <a:spcAft>
              <a:spcPct val="35000"/>
            </a:spcAft>
          </a:pPr>
          <a:r>
            <a:rPr lang="en-US" sz="1400" b="0" kern="1200" dirty="0" smtClean="0">
              <a:latin typeface="Arial" pitchFamily="34" charset="0"/>
              <a:cs typeface="Arial" pitchFamily="34" charset="0"/>
            </a:rPr>
            <a:t>Agent or representative</a:t>
          </a:r>
          <a:endParaRPr lang="en-US" altLang="zh-CN" sz="1400" b="0" kern="1200" dirty="0" smtClean="0">
            <a:latin typeface="Arial" pitchFamily="34" charset="0"/>
            <a:ea typeface="微软雅黑" pitchFamily="34" charset="-122"/>
            <a:cs typeface="Arial" pitchFamily="34" charset="0"/>
          </a:endParaRPr>
        </a:p>
        <a:p>
          <a:pPr lvl="0" algn="l" defTabSz="622300">
            <a:lnSpc>
              <a:spcPct val="90000"/>
            </a:lnSpc>
            <a:spcBef>
              <a:spcPct val="0"/>
            </a:spcBef>
            <a:spcAft>
              <a:spcPct val="35000"/>
            </a:spcAft>
          </a:pPr>
          <a:r>
            <a:rPr lang="en-US" altLang="zh-CN" sz="1400" b="0" kern="1200" dirty="0" smtClean="0">
              <a:latin typeface="Arial" pitchFamily="34" charset="0"/>
              <a:ea typeface="微软雅黑" pitchFamily="34" charset="-122"/>
              <a:cs typeface="Arial" pitchFamily="34" charset="0"/>
            </a:rPr>
            <a:t>Interpretation  </a:t>
          </a:r>
        </a:p>
        <a:p>
          <a:pPr lvl="0" algn="l" defTabSz="622300">
            <a:lnSpc>
              <a:spcPct val="90000"/>
            </a:lnSpc>
            <a:spcBef>
              <a:spcPct val="0"/>
            </a:spcBef>
            <a:spcAft>
              <a:spcPct val="35000"/>
            </a:spcAft>
          </a:pPr>
          <a:r>
            <a:rPr lang="en-US" altLang="zh-CN" sz="1400" b="0" kern="1200" dirty="0" smtClean="0">
              <a:latin typeface="Arial" pitchFamily="34" charset="0"/>
              <a:ea typeface="微软雅黑" pitchFamily="34" charset="-122"/>
              <a:cs typeface="Arial" pitchFamily="34" charset="0"/>
            </a:rPr>
            <a:t>1) TM agency or representative</a:t>
          </a:r>
        </a:p>
        <a:p>
          <a:pPr lvl="0" algn="l" defTabSz="622300">
            <a:lnSpc>
              <a:spcPct val="90000"/>
            </a:lnSpc>
            <a:spcBef>
              <a:spcPct val="0"/>
            </a:spcBef>
            <a:spcAft>
              <a:spcPct val="35000"/>
            </a:spcAft>
          </a:pPr>
          <a:r>
            <a:rPr lang="en-US" altLang="zh-CN" sz="1400" b="0" kern="1200" dirty="0" smtClean="0">
              <a:latin typeface="Arial" pitchFamily="34" charset="0"/>
              <a:ea typeface="微软雅黑" pitchFamily="34" charset="-122"/>
              <a:cs typeface="Arial" pitchFamily="34" charset="0"/>
            </a:rPr>
            <a:t>2) Sales agent or representative</a:t>
          </a:r>
          <a:endParaRPr lang="en-US" sz="1400" b="0" kern="1200" dirty="0" smtClean="0">
            <a:latin typeface="Arial" pitchFamily="34" charset="0"/>
            <a:ea typeface="微软雅黑" pitchFamily="34" charset="-122"/>
            <a:cs typeface="Arial" pitchFamily="34" charset="0"/>
          </a:endParaRPr>
        </a:p>
      </dsp:txBody>
      <dsp:txXfrm>
        <a:off x="2046823" y="406786"/>
        <a:ext cx="1679018" cy="2724811"/>
      </dsp:txXfrm>
    </dsp:sp>
    <dsp:sp modelId="{2DC65282-6D07-4717-B7DC-3FBC4DBD2765}">
      <dsp:nvSpPr>
        <dsp:cNvPr id="0" name=""/>
        <dsp:cNvSpPr/>
      </dsp:nvSpPr>
      <dsp:spPr>
        <a:xfrm>
          <a:off x="1033973" y="750"/>
          <a:ext cx="1015091" cy="101509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altLang="zh-CN" sz="1600" b="0" kern="1200" dirty="0" smtClean="0">
              <a:latin typeface="微软雅黑" pitchFamily="34" charset="-122"/>
              <a:ea typeface="微软雅黑" pitchFamily="34" charset="-122"/>
            </a:rPr>
            <a:t>Before</a:t>
          </a:r>
          <a:endParaRPr lang="zh-CN" altLang="en-US" sz="1600" b="0" kern="1200" dirty="0">
            <a:latin typeface="微软雅黑" pitchFamily="34" charset="-122"/>
            <a:ea typeface="微软雅黑" pitchFamily="34" charset="-122"/>
          </a:endParaRPr>
        </a:p>
      </dsp:txBody>
      <dsp:txXfrm>
        <a:off x="1033973" y="750"/>
        <a:ext cx="1015091" cy="1015091"/>
      </dsp:txXfrm>
    </dsp:sp>
    <dsp:sp modelId="{D72E1D38-BB1E-4976-9B9D-C7A798E76C70}">
      <dsp:nvSpPr>
        <dsp:cNvPr id="0" name=""/>
        <dsp:cNvSpPr/>
      </dsp:nvSpPr>
      <dsp:spPr>
        <a:xfrm>
          <a:off x="4860917" y="406786"/>
          <a:ext cx="2092826" cy="2707809"/>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b="0" kern="1200" dirty="0" smtClean="0">
              <a:latin typeface="Arial" pitchFamily="34" charset="0"/>
              <a:ea typeface="微软雅黑" pitchFamily="34" charset="-122"/>
              <a:cs typeface="Arial" pitchFamily="34" charset="0"/>
            </a:rPr>
            <a:t>Article 15:</a:t>
          </a:r>
        </a:p>
        <a:p>
          <a:pPr lvl="0" algn="l" defTabSz="622300">
            <a:lnSpc>
              <a:spcPct val="90000"/>
            </a:lnSpc>
            <a:spcBef>
              <a:spcPct val="0"/>
            </a:spcBef>
            <a:spcAft>
              <a:spcPct val="35000"/>
            </a:spcAft>
          </a:pPr>
          <a:r>
            <a:rPr lang="en-US" sz="1400" b="0" kern="1200" dirty="0" smtClean="0">
              <a:latin typeface="Arial" pitchFamily="34" charset="0"/>
              <a:ea typeface="微软雅黑" pitchFamily="34" charset="-122"/>
              <a:cs typeface="Arial" pitchFamily="34" charset="0"/>
            </a:rPr>
            <a:t>1)A</a:t>
          </a:r>
          <a:r>
            <a:rPr lang="en-US" sz="1400" b="0" kern="1200" dirty="0" smtClean="0">
              <a:latin typeface="Arial" pitchFamily="34" charset="0"/>
              <a:cs typeface="Arial" pitchFamily="34" charset="0"/>
            </a:rPr>
            <a:t>gent or representative</a:t>
          </a:r>
          <a:endParaRPr lang="en-US" sz="1400" b="0" kern="1200" dirty="0" smtClean="0">
            <a:latin typeface="Arial" pitchFamily="34" charset="0"/>
            <a:ea typeface="微软雅黑" pitchFamily="34" charset="-122"/>
            <a:cs typeface="Arial" pitchFamily="34" charset="0"/>
          </a:endParaRPr>
        </a:p>
        <a:p>
          <a:pPr lvl="0" algn="l" defTabSz="622300">
            <a:lnSpc>
              <a:spcPct val="90000"/>
            </a:lnSpc>
            <a:spcBef>
              <a:spcPct val="0"/>
            </a:spcBef>
            <a:spcAft>
              <a:spcPct val="35000"/>
            </a:spcAft>
          </a:pPr>
          <a:r>
            <a:rPr lang="en-US" altLang="zh-CN" sz="1400" b="0" kern="1200" dirty="0" smtClean="0">
              <a:latin typeface="Arial" pitchFamily="34" charset="0"/>
              <a:ea typeface="微软雅黑" pitchFamily="34" charset="-122"/>
              <a:cs typeface="Arial" pitchFamily="34" charset="0"/>
            </a:rPr>
            <a:t>2) </a:t>
          </a:r>
          <a:r>
            <a:rPr lang="en-US" sz="1400" b="0" u="sng" kern="1200" dirty="0" smtClean="0">
              <a:latin typeface="Arial" pitchFamily="34" charset="0"/>
              <a:cs typeface="Arial" pitchFamily="34" charset="0"/>
            </a:rPr>
            <a:t>contractual, business or any other relation between the applicant and others</a:t>
          </a:r>
          <a:endParaRPr lang="en-US" altLang="zh-CN" sz="1400" b="0" u="sng" kern="1200" dirty="0" smtClean="0">
            <a:latin typeface="Arial" pitchFamily="34" charset="0"/>
            <a:ea typeface="微软雅黑" pitchFamily="34" charset="-122"/>
            <a:cs typeface="Arial" pitchFamily="34" charset="0"/>
          </a:endParaRPr>
        </a:p>
        <a:p>
          <a:pPr lvl="0" algn="l" defTabSz="622300">
            <a:lnSpc>
              <a:spcPct val="90000"/>
            </a:lnSpc>
            <a:spcBef>
              <a:spcPct val="0"/>
            </a:spcBef>
            <a:spcAft>
              <a:spcPct val="35000"/>
            </a:spcAft>
          </a:pPr>
          <a:r>
            <a:rPr lang="en-US" altLang="zh-CN" sz="1400" b="0" u="sng" kern="1200" dirty="0" smtClean="0">
              <a:latin typeface="Arial" pitchFamily="34" charset="0"/>
              <a:ea typeface="微软雅黑" pitchFamily="34" charset="-122"/>
              <a:cs typeface="Arial" pitchFamily="34" charset="0"/>
            </a:rPr>
            <a:t>Know other’s prior used but unregistered mark</a:t>
          </a:r>
          <a:endParaRPr lang="zh-CN" altLang="en-US" sz="1400" b="0" u="sng" kern="1200" dirty="0" smtClean="0">
            <a:latin typeface="Arial" pitchFamily="34" charset="0"/>
            <a:ea typeface="微软雅黑" pitchFamily="34" charset="-122"/>
            <a:cs typeface="Arial" pitchFamily="34" charset="0"/>
          </a:endParaRPr>
        </a:p>
      </dsp:txBody>
      <dsp:txXfrm>
        <a:off x="5195769" y="406786"/>
        <a:ext cx="1757974" cy="2707809"/>
      </dsp:txXfrm>
    </dsp:sp>
    <dsp:sp modelId="{D3A5BB29-8594-4CC0-BCF8-92F2458A3F65}">
      <dsp:nvSpPr>
        <dsp:cNvPr id="0" name=""/>
        <dsp:cNvSpPr/>
      </dsp:nvSpPr>
      <dsp:spPr>
        <a:xfrm>
          <a:off x="4104458" y="0"/>
          <a:ext cx="1015091" cy="101509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altLang="zh-CN" sz="1600" b="0" kern="1200" dirty="0" smtClean="0">
              <a:latin typeface="微软雅黑" pitchFamily="34" charset="-122"/>
              <a:ea typeface="微软雅黑" pitchFamily="34" charset="-122"/>
            </a:rPr>
            <a:t>Now</a:t>
          </a:r>
          <a:endParaRPr lang="zh-CN" altLang="en-US" sz="1600" b="0" kern="1200" dirty="0">
            <a:latin typeface="微软雅黑" pitchFamily="34" charset="-122"/>
            <a:ea typeface="微软雅黑" pitchFamily="34" charset="-122"/>
          </a:endParaRPr>
        </a:p>
      </dsp:txBody>
      <dsp:txXfrm>
        <a:off x="4104458" y="0"/>
        <a:ext cx="1015091" cy="10150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108454-75B1-49D5-88DA-FE28FD1B7DF8}">
      <dsp:nvSpPr>
        <dsp:cNvPr id="0" name=""/>
        <dsp:cNvSpPr/>
      </dsp:nvSpPr>
      <dsp:spPr>
        <a:xfrm>
          <a:off x="2066165" y="1765792"/>
          <a:ext cx="1480892" cy="148089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Mark “WEISS” registered in Class 6 in 2008 by Party C </a:t>
          </a:r>
          <a:endParaRPr lang="zh-CN" altLang="en-US" sz="1400" kern="1200" dirty="0">
            <a:solidFill>
              <a:schemeClr val="tx1"/>
            </a:solidFill>
          </a:endParaRPr>
        </a:p>
      </dsp:txBody>
      <dsp:txXfrm>
        <a:off x="2066165" y="1765792"/>
        <a:ext cx="1480892" cy="1480892"/>
      </dsp:txXfrm>
    </dsp:sp>
    <dsp:sp modelId="{1D389A8D-2A78-4388-B01B-E928BBB9372F}">
      <dsp:nvSpPr>
        <dsp:cNvPr id="0" name=""/>
        <dsp:cNvSpPr/>
      </dsp:nvSpPr>
      <dsp:spPr>
        <a:xfrm rot="11637182">
          <a:off x="1295266" y="2353745"/>
          <a:ext cx="1000765" cy="422054"/>
        </a:xfrm>
        <a:prstGeom prst="lef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953A6D1-6AA8-43FA-8BE8-32AADF448480}">
      <dsp:nvSpPr>
        <dsp:cNvPr id="0" name=""/>
        <dsp:cNvSpPr/>
      </dsp:nvSpPr>
      <dsp:spPr>
        <a:xfrm>
          <a:off x="0" y="1224141"/>
          <a:ext cx="2120500" cy="16964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rPr>
            <a:t>Party A:</a:t>
          </a:r>
        </a:p>
        <a:p>
          <a:pPr lvl="0" algn="ctr" defTabSz="666750">
            <a:lnSpc>
              <a:spcPct val="90000"/>
            </a:lnSpc>
            <a:spcBef>
              <a:spcPct val="0"/>
            </a:spcBef>
            <a:spcAft>
              <a:spcPct val="35000"/>
            </a:spcAft>
          </a:pPr>
          <a:r>
            <a:rPr lang="en-US" altLang="zh-CN" sz="1500" kern="1200" dirty="0" smtClean="0">
              <a:solidFill>
                <a:schemeClr val="tx1"/>
              </a:solidFill>
            </a:rPr>
            <a:t>Real Owner of mark</a:t>
          </a:r>
        </a:p>
        <a:p>
          <a:pPr lvl="0" algn="ctr" defTabSz="666750">
            <a:lnSpc>
              <a:spcPct val="90000"/>
            </a:lnSpc>
            <a:spcBef>
              <a:spcPct val="0"/>
            </a:spcBef>
            <a:spcAft>
              <a:spcPct val="35000"/>
            </a:spcAft>
          </a:pPr>
          <a:r>
            <a:rPr lang="en-US" altLang="zh-CN" sz="1500" kern="1200" dirty="0" smtClean="0">
              <a:solidFill>
                <a:schemeClr val="tx1"/>
              </a:solidFill>
            </a:rPr>
            <a:t>Negotiation with Party C over assignment of the mark</a:t>
          </a:r>
          <a:endParaRPr lang="zh-CN" altLang="en-US" sz="1500" kern="1200" dirty="0">
            <a:solidFill>
              <a:schemeClr val="tx1"/>
            </a:solidFill>
          </a:endParaRPr>
        </a:p>
      </dsp:txBody>
      <dsp:txXfrm>
        <a:off x="0" y="1224141"/>
        <a:ext cx="2120500" cy="1696400"/>
      </dsp:txXfrm>
    </dsp:sp>
    <dsp:sp modelId="{65CBF3C4-7E19-47F1-9DCE-2DF770045174}">
      <dsp:nvSpPr>
        <dsp:cNvPr id="0" name=""/>
        <dsp:cNvSpPr/>
      </dsp:nvSpPr>
      <dsp:spPr>
        <a:xfrm rot="16446944">
          <a:off x="632591" y="1084612"/>
          <a:ext cx="540213" cy="313472"/>
        </a:xfrm>
        <a:prstGeom prst="lef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6A05CBD-71A2-444F-AEA3-52DD16A25163}">
      <dsp:nvSpPr>
        <dsp:cNvPr id="0" name=""/>
        <dsp:cNvSpPr/>
      </dsp:nvSpPr>
      <dsp:spPr>
        <a:xfrm>
          <a:off x="94580" y="144016"/>
          <a:ext cx="2741595" cy="83743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rPr>
            <a:t>Party B:</a:t>
          </a:r>
        </a:p>
        <a:p>
          <a:pPr lvl="0" algn="ctr" defTabSz="666750">
            <a:lnSpc>
              <a:spcPct val="90000"/>
            </a:lnSpc>
            <a:spcBef>
              <a:spcPct val="0"/>
            </a:spcBef>
            <a:spcAft>
              <a:spcPct val="35000"/>
            </a:spcAft>
          </a:pPr>
          <a:r>
            <a:rPr lang="en-US" altLang="zh-CN" sz="1500" kern="1200" dirty="0" smtClean="0">
              <a:solidFill>
                <a:schemeClr val="tx1"/>
              </a:solidFill>
            </a:rPr>
            <a:t>(exclusive license) Sale representative in China of Party A </a:t>
          </a:r>
          <a:endParaRPr lang="zh-CN" altLang="en-US" sz="1500" kern="1200" dirty="0">
            <a:solidFill>
              <a:schemeClr val="tx1"/>
            </a:solidFill>
          </a:endParaRPr>
        </a:p>
      </dsp:txBody>
      <dsp:txXfrm>
        <a:off x="94580" y="144016"/>
        <a:ext cx="2741595" cy="837434"/>
      </dsp:txXfrm>
    </dsp:sp>
    <dsp:sp modelId="{58EF3BF7-B2FB-4978-8C01-60EBFB790083}">
      <dsp:nvSpPr>
        <dsp:cNvPr id="0" name=""/>
        <dsp:cNvSpPr/>
      </dsp:nvSpPr>
      <dsp:spPr>
        <a:xfrm rot="315557">
          <a:off x="2698636" y="829282"/>
          <a:ext cx="1336696" cy="317097"/>
        </a:xfrm>
        <a:prstGeom prst="lef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46BE813-70AD-4447-A742-2498F3B5DFE8}">
      <dsp:nvSpPr>
        <dsp:cNvPr id="0" name=""/>
        <dsp:cNvSpPr/>
      </dsp:nvSpPr>
      <dsp:spPr>
        <a:xfrm>
          <a:off x="3286936" y="0"/>
          <a:ext cx="2235594" cy="212126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rPr>
            <a:t>Party C:</a:t>
          </a:r>
        </a:p>
        <a:p>
          <a:pPr lvl="0" algn="ctr" defTabSz="622300">
            <a:lnSpc>
              <a:spcPct val="90000"/>
            </a:lnSpc>
            <a:spcBef>
              <a:spcPct val="0"/>
            </a:spcBef>
            <a:spcAft>
              <a:spcPct val="35000"/>
            </a:spcAft>
          </a:pPr>
          <a:r>
            <a:rPr lang="en-US" altLang="zh-CN" sz="1400" kern="1200" dirty="0" smtClean="0">
              <a:solidFill>
                <a:schemeClr val="tx1"/>
              </a:solidFill>
            </a:rPr>
            <a:t>Affiliate company of Party B in Shanghai;</a:t>
          </a:r>
        </a:p>
        <a:p>
          <a:pPr lvl="0" algn="ctr" defTabSz="622300">
            <a:lnSpc>
              <a:spcPct val="90000"/>
            </a:lnSpc>
            <a:spcBef>
              <a:spcPct val="0"/>
            </a:spcBef>
            <a:spcAft>
              <a:spcPct val="35000"/>
            </a:spcAft>
          </a:pPr>
          <a:r>
            <a:rPr lang="en-US" altLang="zh-CN" sz="1400" kern="1200" dirty="0" smtClean="0">
              <a:solidFill>
                <a:schemeClr val="tx1"/>
              </a:solidFill>
            </a:rPr>
            <a:t>Became independent company in 2009</a:t>
          </a:r>
        </a:p>
        <a:p>
          <a:pPr lvl="0" algn="ctr" defTabSz="622300">
            <a:lnSpc>
              <a:spcPct val="90000"/>
            </a:lnSpc>
            <a:spcBef>
              <a:spcPct val="0"/>
            </a:spcBef>
            <a:spcAft>
              <a:spcPct val="35000"/>
            </a:spcAft>
          </a:pPr>
          <a:r>
            <a:rPr lang="en-US" altLang="zh-CN" sz="1400" kern="1200" dirty="0" smtClean="0">
              <a:solidFill>
                <a:schemeClr val="tx1"/>
              </a:solidFill>
            </a:rPr>
            <a:t>Contract of sale representative with Party A in 2009 (Clause of TM protection included)</a:t>
          </a:r>
          <a:endParaRPr lang="zh-CN" altLang="en-US" sz="1400" kern="1200" dirty="0">
            <a:solidFill>
              <a:schemeClr val="tx1"/>
            </a:solidFill>
          </a:endParaRPr>
        </a:p>
      </dsp:txBody>
      <dsp:txXfrm>
        <a:off x="3286936" y="0"/>
        <a:ext cx="2235594" cy="212126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36BBD9-A197-43D6-A320-6C622F544364}">
      <dsp:nvSpPr>
        <dsp:cNvPr id="0" name=""/>
        <dsp:cNvSpPr/>
      </dsp:nvSpPr>
      <dsp:spPr>
        <a:xfrm>
          <a:off x="1713150" y="439516"/>
          <a:ext cx="2159656" cy="2944048"/>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altLang="zh-CN" sz="1400" kern="1200" dirty="0" smtClean="0">
              <a:latin typeface="Arial" pitchFamily="34" charset="0"/>
              <a:cs typeface="Arial" pitchFamily="34" charset="0"/>
            </a:rPr>
            <a:t>Article 52</a:t>
          </a:r>
          <a:endParaRPr lang="en-US" sz="1400" kern="1200" dirty="0" smtClean="0">
            <a:latin typeface="Arial" pitchFamily="34" charset="0"/>
            <a:cs typeface="Arial" pitchFamily="34" charset="0"/>
          </a:endParaRPr>
        </a:p>
        <a:p>
          <a:pPr lvl="0" algn="l" defTabSz="622300">
            <a:lnSpc>
              <a:spcPct val="90000"/>
            </a:lnSpc>
            <a:spcBef>
              <a:spcPct val="0"/>
            </a:spcBef>
            <a:spcAft>
              <a:spcPct val="35000"/>
            </a:spcAft>
          </a:pPr>
          <a:r>
            <a:rPr lang="en-US" sz="1400" kern="1200" dirty="0" smtClean="0">
              <a:latin typeface="Arial" pitchFamily="34" charset="0"/>
              <a:cs typeface="Arial" pitchFamily="34" charset="0"/>
            </a:rPr>
            <a:t>1) </a:t>
          </a:r>
          <a:r>
            <a:rPr lang="en-US" altLang="zh-CN" sz="1400" kern="1200" dirty="0" smtClean="0">
              <a:latin typeface="Arial" pitchFamily="34" charset="0"/>
              <a:cs typeface="Arial" pitchFamily="34" charset="0"/>
            </a:rPr>
            <a:t>Identical or similar mark</a:t>
          </a:r>
          <a:endParaRPr lang="en-US" sz="1400" kern="1200" dirty="0" smtClean="0">
            <a:latin typeface="Arial" pitchFamily="34" charset="0"/>
            <a:cs typeface="Arial" pitchFamily="34" charset="0"/>
          </a:endParaRPr>
        </a:p>
        <a:p>
          <a:pPr lvl="0" algn="l" defTabSz="622300">
            <a:lnSpc>
              <a:spcPct val="90000"/>
            </a:lnSpc>
            <a:spcBef>
              <a:spcPct val="0"/>
            </a:spcBef>
            <a:spcAft>
              <a:spcPct val="35000"/>
            </a:spcAft>
          </a:pPr>
          <a:r>
            <a:rPr lang="en-US" sz="1400" kern="1200" dirty="0" smtClean="0">
              <a:latin typeface="Arial" pitchFamily="34" charset="0"/>
              <a:cs typeface="Arial" pitchFamily="34" charset="0"/>
            </a:rPr>
            <a:t>+ </a:t>
          </a:r>
          <a:r>
            <a:rPr lang="en-US" altLang="zh-CN" sz="1400" kern="1200" dirty="0" smtClean="0">
              <a:latin typeface="Arial" pitchFamily="34" charset="0"/>
              <a:cs typeface="Arial" pitchFamily="34" charset="0"/>
            </a:rPr>
            <a:t>same or similar goods</a:t>
          </a:r>
          <a:r>
            <a:rPr lang="en-US" sz="1400" kern="1200" dirty="0" smtClean="0">
              <a:latin typeface="Arial" pitchFamily="34" charset="0"/>
              <a:cs typeface="Arial" pitchFamily="34" charset="0"/>
            </a:rPr>
            <a:t>;</a:t>
          </a:r>
        </a:p>
        <a:p>
          <a:pPr lvl="0" algn="l" defTabSz="622300">
            <a:lnSpc>
              <a:spcPct val="90000"/>
            </a:lnSpc>
            <a:spcBef>
              <a:spcPct val="0"/>
            </a:spcBef>
            <a:spcAft>
              <a:spcPct val="35000"/>
            </a:spcAft>
          </a:pPr>
          <a:r>
            <a:rPr lang="en-US" altLang="zh-CN" sz="1400" kern="1200" dirty="0" smtClean="0">
              <a:latin typeface="Arial" pitchFamily="34" charset="0"/>
              <a:cs typeface="Arial" pitchFamily="34" charset="0"/>
            </a:rPr>
            <a:t>…</a:t>
          </a:r>
        </a:p>
        <a:p>
          <a:pPr lvl="0" algn="l" defTabSz="622300">
            <a:lnSpc>
              <a:spcPct val="90000"/>
            </a:lnSpc>
            <a:spcBef>
              <a:spcPct val="0"/>
            </a:spcBef>
            <a:spcAft>
              <a:spcPct val="35000"/>
            </a:spcAft>
          </a:pPr>
          <a:endParaRPr lang="en-US" altLang="zh-CN" sz="1400" kern="1200" dirty="0" smtClean="0">
            <a:latin typeface="Arial" pitchFamily="34" charset="0"/>
            <a:cs typeface="Arial" pitchFamily="34" charset="0"/>
          </a:endParaRPr>
        </a:p>
      </dsp:txBody>
      <dsp:txXfrm>
        <a:off x="2058696" y="439516"/>
        <a:ext cx="1814111" cy="2944048"/>
      </dsp:txXfrm>
    </dsp:sp>
    <dsp:sp modelId="{2DC65282-6D07-4717-B7DC-3FBC4DBD2765}">
      <dsp:nvSpPr>
        <dsp:cNvPr id="0" name=""/>
        <dsp:cNvSpPr/>
      </dsp:nvSpPr>
      <dsp:spPr>
        <a:xfrm>
          <a:off x="964352" y="810"/>
          <a:ext cx="1096765" cy="109676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Before</a:t>
          </a:r>
          <a:endParaRPr lang="zh-CN" altLang="en-US" sz="1600" kern="1200" dirty="0">
            <a:latin typeface="微软雅黑" pitchFamily="34" charset="-122"/>
            <a:ea typeface="微软雅黑" pitchFamily="34" charset="-122"/>
          </a:endParaRPr>
        </a:p>
      </dsp:txBody>
      <dsp:txXfrm>
        <a:off x="964352" y="810"/>
        <a:ext cx="1096765" cy="1096765"/>
      </dsp:txXfrm>
    </dsp:sp>
    <dsp:sp modelId="{D72E1D38-BB1E-4976-9B9D-C7A798E76C70}">
      <dsp:nvSpPr>
        <dsp:cNvPr id="0" name=""/>
        <dsp:cNvSpPr/>
      </dsp:nvSpPr>
      <dsp:spPr>
        <a:xfrm>
          <a:off x="5091424" y="439516"/>
          <a:ext cx="2566843" cy="2925679"/>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altLang="zh-CN" sz="1400" kern="1200" dirty="0" smtClean="0">
              <a:latin typeface="Arial" pitchFamily="34" charset="0"/>
              <a:cs typeface="Arial" pitchFamily="34" charset="0"/>
            </a:rPr>
            <a:t>Article 57</a:t>
          </a:r>
          <a:endParaRPr lang="en-US" sz="1400" kern="1200" dirty="0" smtClean="0">
            <a:latin typeface="Arial" pitchFamily="34" charset="0"/>
            <a:cs typeface="Arial" pitchFamily="34" charset="0"/>
          </a:endParaRPr>
        </a:p>
        <a:p>
          <a:pPr lvl="0" algn="l" defTabSz="622300">
            <a:lnSpc>
              <a:spcPct val="90000"/>
            </a:lnSpc>
            <a:spcBef>
              <a:spcPct val="0"/>
            </a:spcBef>
            <a:spcAft>
              <a:spcPct val="35000"/>
            </a:spcAft>
          </a:pPr>
          <a:r>
            <a:rPr lang="en-US" sz="1400" kern="1200" dirty="0" smtClean="0">
              <a:latin typeface="Arial" pitchFamily="34" charset="0"/>
              <a:cs typeface="Arial" pitchFamily="34" charset="0"/>
            </a:rPr>
            <a:t>1) </a:t>
          </a:r>
          <a:r>
            <a:rPr lang="en-US" altLang="zh-CN" sz="1400" kern="1200" dirty="0" smtClean="0">
              <a:latin typeface="Arial" pitchFamily="34" charset="0"/>
              <a:cs typeface="Arial" pitchFamily="34" charset="0"/>
            </a:rPr>
            <a:t>Identical mark + same goods</a:t>
          </a:r>
          <a:r>
            <a:rPr lang="en-US" sz="1400" kern="1200" dirty="0" smtClean="0">
              <a:latin typeface="Arial" pitchFamily="34" charset="0"/>
              <a:cs typeface="Arial" pitchFamily="34" charset="0"/>
            </a:rPr>
            <a:t>;</a:t>
          </a:r>
        </a:p>
        <a:p>
          <a:pPr lvl="0" algn="l" defTabSz="622300">
            <a:lnSpc>
              <a:spcPct val="90000"/>
            </a:lnSpc>
            <a:spcBef>
              <a:spcPct val="0"/>
            </a:spcBef>
            <a:spcAft>
              <a:spcPct val="35000"/>
            </a:spcAft>
          </a:pPr>
          <a:endParaRPr lang="en-US" sz="1400" kern="1200" dirty="0" smtClean="0">
            <a:latin typeface="Arial" pitchFamily="34" charset="0"/>
            <a:cs typeface="Arial" pitchFamily="34" charset="0"/>
          </a:endParaRPr>
        </a:p>
        <a:p>
          <a:pPr lvl="0" algn="l" defTabSz="622300">
            <a:lnSpc>
              <a:spcPct val="90000"/>
            </a:lnSpc>
            <a:spcBef>
              <a:spcPct val="0"/>
            </a:spcBef>
            <a:spcAft>
              <a:spcPct val="35000"/>
            </a:spcAft>
          </a:pPr>
          <a:r>
            <a:rPr lang="en-US" sz="1400" kern="1200" dirty="0" smtClean="0">
              <a:latin typeface="Arial" pitchFamily="34" charset="0"/>
              <a:cs typeface="Arial" pitchFamily="34" charset="0"/>
            </a:rPr>
            <a:t>2) </a:t>
          </a:r>
          <a:r>
            <a:rPr lang="en-US" altLang="zh-CN" sz="1400" kern="1200" dirty="0" smtClean="0">
              <a:latin typeface="Arial" pitchFamily="34" charset="0"/>
              <a:cs typeface="Arial" pitchFamily="34" charset="0"/>
            </a:rPr>
            <a:t>Similar mark + same goods</a:t>
          </a:r>
          <a:r>
            <a:rPr lang="en-US" sz="1400" kern="1200" dirty="0" smtClean="0">
              <a:latin typeface="Arial" pitchFamily="34" charset="0"/>
              <a:cs typeface="Arial" pitchFamily="34" charset="0"/>
            </a:rPr>
            <a:t>;</a:t>
          </a:r>
        </a:p>
        <a:p>
          <a:pPr lvl="0" algn="l" defTabSz="622300">
            <a:lnSpc>
              <a:spcPct val="90000"/>
            </a:lnSpc>
            <a:spcBef>
              <a:spcPct val="0"/>
            </a:spcBef>
            <a:spcAft>
              <a:spcPct val="35000"/>
            </a:spcAft>
          </a:pPr>
          <a:r>
            <a:rPr lang="en-US" sz="1400" kern="1200" dirty="0" smtClean="0">
              <a:latin typeface="Arial" pitchFamily="34" charset="0"/>
              <a:cs typeface="Arial" pitchFamily="34" charset="0"/>
            </a:rPr>
            <a:t>   Identical mark + similar goods</a:t>
          </a:r>
        </a:p>
        <a:p>
          <a:pPr lvl="0" algn="l" defTabSz="622300">
            <a:lnSpc>
              <a:spcPct val="90000"/>
            </a:lnSpc>
            <a:spcBef>
              <a:spcPct val="0"/>
            </a:spcBef>
            <a:spcAft>
              <a:spcPct val="35000"/>
            </a:spcAft>
          </a:pPr>
          <a:r>
            <a:rPr lang="zh-CN" altLang="en-US" sz="1400" kern="1200" dirty="0" smtClean="0">
              <a:latin typeface="Arial" pitchFamily="34" charset="0"/>
              <a:cs typeface="Arial" pitchFamily="34" charset="0"/>
            </a:rPr>
            <a:t>   </a:t>
          </a:r>
          <a:r>
            <a:rPr lang="en-US" altLang="zh-CN" sz="1400" kern="1200" dirty="0" smtClean="0">
              <a:latin typeface="Arial" pitchFamily="34" charset="0"/>
              <a:cs typeface="Arial" pitchFamily="34" charset="0"/>
            </a:rPr>
            <a:t>Similar mark + Similar goods</a:t>
          </a:r>
        </a:p>
        <a:p>
          <a:pPr lvl="0" algn="l" defTabSz="622300">
            <a:lnSpc>
              <a:spcPct val="90000"/>
            </a:lnSpc>
            <a:spcBef>
              <a:spcPct val="0"/>
            </a:spcBef>
            <a:spcAft>
              <a:spcPct val="35000"/>
            </a:spcAft>
          </a:pPr>
          <a:r>
            <a:rPr lang="en-US" altLang="zh-CN" sz="1400" b="0" kern="1200" dirty="0" smtClean="0">
              <a:latin typeface="Arial" pitchFamily="34" charset="0"/>
              <a:cs typeface="Arial" pitchFamily="34" charset="0"/>
            </a:rPr>
            <a:t>   + </a:t>
          </a:r>
          <a:r>
            <a:rPr lang="en-US" altLang="zh-CN" sz="1400" b="0" u="sng" kern="1200" dirty="0" smtClean="0">
              <a:latin typeface="Arial" pitchFamily="34" charset="0"/>
              <a:cs typeface="Arial" pitchFamily="34" charset="0"/>
            </a:rPr>
            <a:t>Confusing similarity (</a:t>
          </a:r>
          <a:r>
            <a:rPr lang="en-US" altLang="zh-CN" sz="1200" b="0" u="sng" kern="1200" dirty="0" smtClean="0">
              <a:latin typeface="Arial" pitchFamily="34" charset="0"/>
              <a:cs typeface="Arial" pitchFamily="34" charset="0"/>
            </a:rPr>
            <a:t>for well-know trademark but level of similarity is lowered. </a:t>
          </a:r>
          <a:r>
            <a:rPr lang="en-US" altLang="zh-CN" sz="1400" b="0" u="sng" kern="1200" dirty="0" smtClean="0">
              <a:latin typeface="Arial" pitchFamily="34" charset="0"/>
              <a:cs typeface="Arial" pitchFamily="34" charset="0"/>
            </a:rPr>
            <a:t>)</a:t>
          </a:r>
          <a:endParaRPr lang="zh-CN" altLang="en-US" sz="1400" b="0" u="sng" kern="1200" dirty="0" smtClean="0">
            <a:latin typeface="Arial" pitchFamily="34" charset="0"/>
            <a:cs typeface="Arial" pitchFamily="34" charset="0"/>
          </a:endParaRPr>
        </a:p>
      </dsp:txBody>
      <dsp:txXfrm>
        <a:off x="5502119" y="439516"/>
        <a:ext cx="2156148" cy="2925679"/>
      </dsp:txXfrm>
    </dsp:sp>
    <dsp:sp modelId="{D3A5BB29-8594-4CC0-BCF8-92F2458A3F65}">
      <dsp:nvSpPr>
        <dsp:cNvPr id="0" name=""/>
        <dsp:cNvSpPr/>
      </dsp:nvSpPr>
      <dsp:spPr>
        <a:xfrm>
          <a:off x="4376327" y="0"/>
          <a:ext cx="1096765" cy="109676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Now</a:t>
          </a:r>
          <a:endParaRPr lang="zh-CN" altLang="en-US" sz="1600" kern="1200" dirty="0">
            <a:latin typeface="微软雅黑" pitchFamily="34" charset="-122"/>
            <a:ea typeface="微软雅黑" pitchFamily="34" charset="-122"/>
          </a:endParaRPr>
        </a:p>
      </dsp:txBody>
      <dsp:txXfrm>
        <a:off x="4376327" y="0"/>
        <a:ext cx="1096765" cy="109676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36BBD9-A197-43D6-A320-6C622F544364}">
      <dsp:nvSpPr>
        <dsp:cNvPr id="0" name=""/>
        <dsp:cNvSpPr/>
      </dsp:nvSpPr>
      <dsp:spPr>
        <a:xfrm>
          <a:off x="1702820" y="377044"/>
          <a:ext cx="1850842" cy="2523072"/>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Arial" pitchFamily="34" charset="0"/>
              <a:ea typeface="微软雅黑" pitchFamily="34" charset="-122"/>
              <a:cs typeface="Arial" pitchFamily="34" charset="0"/>
            </a:rPr>
            <a:t>Article 56 </a:t>
          </a:r>
        </a:p>
        <a:p>
          <a:pPr lvl="0" algn="l" defTabSz="622300">
            <a:lnSpc>
              <a:spcPct val="90000"/>
            </a:lnSpc>
            <a:spcBef>
              <a:spcPct val="0"/>
            </a:spcBef>
            <a:spcAft>
              <a:spcPct val="35000"/>
            </a:spcAft>
          </a:pPr>
          <a:r>
            <a:rPr lang="en-US" sz="1400" kern="1200" dirty="0" smtClean="0">
              <a:latin typeface="Arial" pitchFamily="34" charset="0"/>
              <a:ea typeface="微软雅黑" pitchFamily="34" charset="-122"/>
              <a:cs typeface="Arial" pitchFamily="34" charset="0"/>
            </a:rPr>
            <a:t>1) </a:t>
          </a:r>
          <a:r>
            <a:rPr lang="en-US" altLang="zh-CN" sz="1400" kern="1200" dirty="0" smtClean="0">
              <a:latin typeface="Arial" pitchFamily="34" charset="0"/>
              <a:ea typeface="微软雅黑" pitchFamily="34" charset="-122"/>
              <a:cs typeface="Arial" pitchFamily="34" charset="0"/>
            </a:rPr>
            <a:t>Profits of the infringer</a:t>
          </a:r>
          <a:endParaRPr lang="en-US" sz="1400" kern="1200" dirty="0" smtClean="0">
            <a:latin typeface="Arial" pitchFamily="34" charset="0"/>
            <a:ea typeface="微软雅黑" pitchFamily="34" charset="-122"/>
            <a:cs typeface="Arial" pitchFamily="34" charset="0"/>
          </a:endParaRPr>
        </a:p>
        <a:p>
          <a:pPr lvl="0" algn="l" defTabSz="622300">
            <a:lnSpc>
              <a:spcPct val="90000"/>
            </a:lnSpc>
            <a:spcBef>
              <a:spcPct val="0"/>
            </a:spcBef>
            <a:spcAft>
              <a:spcPct val="35000"/>
            </a:spcAft>
          </a:pPr>
          <a:r>
            <a:rPr lang="en-US" altLang="zh-CN" sz="1400" kern="1200" dirty="0" smtClean="0">
              <a:latin typeface="Arial" pitchFamily="34" charset="0"/>
              <a:ea typeface="微软雅黑" pitchFamily="34" charset="-122"/>
              <a:cs typeface="Arial" pitchFamily="34" charset="0"/>
            </a:rPr>
            <a:t>2) Losses of the infringed party+ </a:t>
          </a:r>
          <a:r>
            <a:rPr lang="en-US" sz="1400" kern="1200" dirty="0" smtClean="0">
              <a:latin typeface="Arial" pitchFamily="34" charset="0"/>
              <a:cs typeface="Arial" pitchFamily="34" charset="0"/>
            </a:rPr>
            <a:t>reasonable expenses of the right owner to prevent the infringement</a:t>
          </a:r>
          <a:endParaRPr lang="en-US" altLang="zh-CN" sz="1400" kern="1200" dirty="0" smtClean="0">
            <a:latin typeface="Arial" pitchFamily="34" charset="0"/>
            <a:ea typeface="微软雅黑" pitchFamily="34" charset="-122"/>
            <a:cs typeface="Arial" pitchFamily="34" charset="0"/>
          </a:endParaRPr>
        </a:p>
        <a:p>
          <a:pPr lvl="0" algn="l" defTabSz="622300">
            <a:lnSpc>
              <a:spcPct val="90000"/>
            </a:lnSpc>
            <a:spcBef>
              <a:spcPct val="0"/>
            </a:spcBef>
            <a:spcAft>
              <a:spcPct val="35000"/>
            </a:spcAft>
          </a:pPr>
          <a:r>
            <a:rPr lang="en-US" altLang="zh-CN" sz="1400" kern="1200" dirty="0" smtClean="0">
              <a:latin typeface="Arial" pitchFamily="34" charset="0"/>
              <a:ea typeface="微软雅黑" pitchFamily="34" charset="-122"/>
              <a:cs typeface="Arial" pitchFamily="34" charset="0"/>
            </a:rPr>
            <a:t>3) </a:t>
          </a:r>
          <a:r>
            <a:rPr lang="en-US" altLang="zh-CN" sz="1400" b="0" u="sng" kern="1200" dirty="0" smtClean="0">
              <a:latin typeface="Arial" pitchFamily="34" charset="0"/>
              <a:ea typeface="微软雅黑" pitchFamily="34" charset="-122"/>
              <a:cs typeface="Arial" pitchFamily="34" charset="0"/>
            </a:rPr>
            <a:t>RMB 500, 000</a:t>
          </a:r>
        </a:p>
        <a:p>
          <a:pPr lvl="0" algn="l" defTabSz="622300">
            <a:lnSpc>
              <a:spcPct val="90000"/>
            </a:lnSpc>
            <a:spcBef>
              <a:spcPct val="0"/>
            </a:spcBef>
            <a:spcAft>
              <a:spcPct val="35000"/>
            </a:spcAft>
          </a:pPr>
          <a:endParaRPr lang="en-US" altLang="zh-CN" sz="1400" kern="1200" dirty="0" smtClean="0">
            <a:latin typeface="Arial" pitchFamily="34" charset="0"/>
            <a:ea typeface="微软雅黑" pitchFamily="34" charset="-122"/>
            <a:cs typeface="Arial" pitchFamily="34" charset="0"/>
          </a:endParaRPr>
        </a:p>
      </dsp:txBody>
      <dsp:txXfrm>
        <a:off x="1998955" y="377044"/>
        <a:ext cx="1554707" cy="2523072"/>
      </dsp:txXfrm>
    </dsp:sp>
    <dsp:sp modelId="{2DC65282-6D07-4717-B7DC-3FBC4DBD2765}">
      <dsp:nvSpPr>
        <dsp:cNvPr id="0" name=""/>
        <dsp:cNvSpPr/>
      </dsp:nvSpPr>
      <dsp:spPr>
        <a:xfrm>
          <a:off x="1061094" y="1069"/>
          <a:ext cx="939936" cy="93993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Before</a:t>
          </a:r>
          <a:endParaRPr lang="zh-CN" altLang="en-US" sz="1600" kern="1200" dirty="0">
            <a:latin typeface="微软雅黑" pitchFamily="34" charset="-122"/>
            <a:ea typeface="微软雅黑" pitchFamily="34" charset="-122"/>
          </a:endParaRPr>
        </a:p>
      </dsp:txBody>
      <dsp:txXfrm>
        <a:off x="1061094" y="1069"/>
        <a:ext cx="939936" cy="939936"/>
      </dsp:txXfrm>
    </dsp:sp>
    <dsp:sp modelId="{D72E1D38-BB1E-4976-9B9D-C7A798E76C70}">
      <dsp:nvSpPr>
        <dsp:cNvPr id="0" name=""/>
        <dsp:cNvSpPr/>
      </dsp:nvSpPr>
      <dsp:spPr>
        <a:xfrm>
          <a:off x="5078526" y="270101"/>
          <a:ext cx="2338299" cy="2754234"/>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altLang="zh-CN" sz="1000" kern="1200" dirty="0" smtClean="0">
              <a:latin typeface="Arial" pitchFamily="34" charset="0"/>
              <a:ea typeface="微软雅黑" pitchFamily="34" charset="-122"/>
              <a:cs typeface="Arial" pitchFamily="34" charset="0"/>
            </a:rPr>
            <a:t>Article 63</a:t>
          </a:r>
          <a:endParaRPr lang="en-US" sz="1000" kern="1200" dirty="0" smtClean="0">
            <a:latin typeface="Arial" pitchFamily="34" charset="0"/>
            <a:ea typeface="微软雅黑" pitchFamily="34" charset="-122"/>
            <a:cs typeface="Arial" pitchFamily="34" charset="0"/>
          </a:endParaRPr>
        </a:p>
        <a:p>
          <a:pPr lvl="0" algn="l" defTabSz="444500">
            <a:lnSpc>
              <a:spcPct val="90000"/>
            </a:lnSpc>
            <a:spcBef>
              <a:spcPct val="0"/>
            </a:spcBef>
            <a:spcAft>
              <a:spcPct val="35000"/>
            </a:spcAft>
          </a:pPr>
          <a:r>
            <a:rPr lang="en-US" sz="1000" kern="1200" dirty="0" smtClean="0">
              <a:latin typeface="Arial" pitchFamily="34" charset="0"/>
              <a:ea typeface="微软雅黑" pitchFamily="34" charset="-122"/>
              <a:cs typeface="Arial" pitchFamily="34" charset="0"/>
            </a:rPr>
            <a:t>1) </a:t>
          </a:r>
          <a:r>
            <a:rPr lang="en-US" sz="1000" kern="1200" dirty="0" smtClean="0">
              <a:latin typeface="Arial" pitchFamily="34" charset="0"/>
              <a:cs typeface="Arial" pitchFamily="34" charset="0"/>
            </a:rPr>
            <a:t>the right owner's actual losses</a:t>
          </a:r>
          <a:endParaRPr lang="en-US" sz="1000" kern="1200" dirty="0" smtClean="0">
            <a:latin typeface="Arial" pitchFamily="34" charset="0"/>
            <a:ea typeface="微软雅黑" pitchFamily="34" charset="-122"/>
            <a:cs typeface="Arial" pitchFamily="34" charset="0"/>
          </a:endParaRPr>
        </a:p>
        <a:p>
          <a:pPr lvl="0" algn="l" defTabSz="444500">
            <a:lnSpc>
              <a:spcPct val="90000"/>
            </a:lnSpc>
            <a:spcBef>
              <a:spcPct val="0"/>
            </a:spcBef>
            <a:spcAft>
              <a:spcPct val="35000"/>
            </a:spcAft>
          </a:pPr>
          <a:r>
            <a:rPr lang="en-US" altLang="zh-CN" sz="1000" kern="1200" dirty="0" smtClean="0">
              <a:latin typeface="Arial" pitchFamily="34" charset="0"/>
              <a:ea typeface="微软雅黑" pitchFamily="34" charset="-122"/>
              <a:cs typeface="Arial" pitchFamily="34" charset="0"/>
            </a:rPr>
            <a:t>2) Profits of the infringer</a:t>
          </a:r>
        </a:p>
        <a:p>
          <a:pPr lvl="0" algn="l" defTabSz="444500">
            <a:lnSpc>
              <a:spcPct val="90000"/>
            </a:lnSpc>
            <a:spcBef>
              <a:spcPct val="0"/>
            </a:spcBef>
            <a:spcAft>
              <a:spcPct val="35000"/>
            </a:spcAft>
          </a:pPr>
          <a:r>
            <a:rPr lang="en-US" altLang="zh-CN" sz="1000" kern="1200" dirty="0" smtClean="0">
              <a:latin typeface="Arial" pitchFamily="34" charset="0"/>
              <a:ea typeface="微软雅黑" pitchFamily="34" charset="-122"/>
              <a:cs typeface="Arial" pitchFamily="34" charset="0"/>
            </a:rPr>
            <a:t>3) Multiple times of the </a:t>
          </a:r>
          <a:r>
            <a:rPr lang="en-US" sz="1000" kern="1200" dirty="0" smtClean="0">
              <a:latin typeface="Arial" pitchFamily="34" charset="0"/>
              <a:cs typeface="Arial" pitchFamily="34" charset="0"/>
            </a:rPr>
            <a:t>royalties of the registered trademark</a:t>
          </a:r>
          <a:endParaRPr lang="en-US" altLang="zh-CN" sz="1000" kern="1200" dirty="0" smtClean="0">
            <a:latin typeface="Arial" pitchFamily="34" charset="0"/>
            <a:ea typeface="微软雅黑" pitchFamily="34" charset="-122"/>
            <a:cs typeface="Arial" pitchFamily="34" charset="0"/>
          </a:endParaRPr>
        </a:p>
        <a:p>
          <a:pPr lvl="0" algn="l" defTabSz="444500">
            <a:lnSpc>
              <a:spcPct val="90000"/>
            </a:lnSpc>
            <a:spcBef>
              <a:spcPct val="0"/>
            </a:spcBef>
            <a:spcAft>
              <a:spcPct val="35000"/>
            </a:spcAft>
          </a:pPr>
          <a:r>
            <a:rPr lang="en-US" altLang="zh-CN" sz="1000" kern="1200" dirty="0" smtClean="0">
              <a:latin typeface="Arial" pitchFamily="34" charset="0"/>
              <a:ea typeface="微软雅黑" pitchFamily="34" charset="-122"/>
              <a:cs typeface="Arial" pitchFamily="34" charset="0"/>
            </a:rPr>
            <a:t>4) S</a:t>
          </a:r>
          <a:r>
            <a:rPr lang="en-US" sz="1000" kern="1200" dirty="0" smtClean="0">
              <a:latin typeface="Arial" pitchFamily="34" charset="0"/>
              <a:cs typeface="Arial" pitchFamily="34" charset="0"/>
            </a:rPr>
            <a:t>eriously malicious infringement</a:t>
          </a:r>
          <a:r>
            <a:rPr lang="zh-CN" altLang="en-US" sz="1000" kern="1200" dirty="0" smtClean="0">
              <a:latin typeface="Arial" pitchFamily="34" charset="0"/>
              <a:ea typeface="微软雅黑" pitchFamily="34" charset="-122"/>
              <a:cs typeface="Arial" pitchFamily="34" charset="0"/>
            </a:rPr>
            <a:t>：</a:t>
          </a:r>
          <a:r>
            <a:rPr lang="en-US" sz="1000" kern="1200" dirty="0" smtClean="0">
              <a:latin typeface="Arial" pitchFamily="34" charset="0"/>
              <a:cs typeface="Arial" pitchFamily="34" charset="0"/>
            </a:rPr>
            <a:t>1 – 3 times of the aforesaid amount + reasonable expenses of the right owner to prevent the infringement</a:t>
          </a:r>
          <a:endParaRPr lang="en-US" altLang="zh-CN" sz="1000" kern="1200" dirty="0" smtClean="0">
            <a:latin typeface="Arial" pitchFamily="34" charset="0"/>
            <a:ea typeface="微软雅黑" pitchFamily="34" charset="-122"/>
            <a:cs typeface="Arial" pitchFamily="34" charset="0"/>
          </a:endParaRPr>
        </a:p>
        <a:p>
          <a:pPr lvl="0" algn="l" defTabSz="444500">
            <a:lnSpc>
              <a:spcPct val="90000"/>
            </a:lnSpc>
            <a:spcBef>
              <a:spcPct val="0"/>
            </a:spcBef>
            <a:spcAft>
              <a:spcPct val="35000"/>
            </a:spcAft>
          </a:pPr>
          <a:r>
            <a:rPr lang="en-US" altLang="zh-CN" sz="1000" kern="1200" dirty="0" smtClean="0">
              <a:latin typeface="Arial" pitchFamily="34" charset="0"/>
              <a:ea typeface="微软雅黑" pitchFamily="34" charset="-122"/>
              <a:cs typeface="Arial" pitchFamily="34" charset="0"/>
            </a:rPr>
            <a:t>5</a:t>
          </a:r>
          <a:r>
            <a:rPr lang="en-US" altLang="zh-CN" sz="1000" b="1" u="sng" kern="1200" dirty="0" smtClean="0">
              <a:latin typeface="Arial" pitchFamily="34" charset="0"/>
              <a:ea typeface="微软雅黑" pitchFamily="34" charset="-122"/>
              <a:cs typeface="Arial" pitchFamily="34" charset="0"/>
            </a:rPr>
            <a:t>) </a:t>
          </a:r>
          <a:r>
            <a:rPr lang="en-US" altLang="zh-CN" sz="1400" b="0" u="sng" kern="1200" dirty="0" smtClean="0">
              <a:latin typeface="Arial" pitchFamily="34" charset="0"/>
              <a:ea typeface="微软雅黑" pitchFamily="34" charset="-122"/>
              <a:cs typeface="Arial" pitchFamily="34" charset="0"/>
            </a:rPr>
            <a:t>RMB 3,000, 000</a:t>
          </a:r>
        </a:p>
        <a:p>
          <a:pPr lvl="0" algn="l" defTabSz="444500">
            <a:lnSpc>
              <a:spcPct val="90000"/>
            </a:lnSpc>
            <a:spcBef>
              <a:spcPct val="0"/>
            </a:spcBef>
            <a:spcAft>
              <a:spcPct val="35000"/>
            </a:spcAft>
          </a:pPr>
          <a:r>
            <a:rPr lang="en-US" altLang="zh-CN" sz="1000" kern="1200" dirty="0" smtClean="0">
              <a:latin typeface="Arial" pitchFamily="34" charset="0"/>
              <a:ea typeface="微软雅黑" pitchFamily="34" charset="-122"/>
              <a:cs typeface="Arial" pitchFamily="34" charset="0"/>
            </a:rPr>
            <a:t>6) Infringer shall bear no liability for compensation if the mark has not been used over the past three years (</a:t>
          </a:r>
          <a:r>
            <a:rPr lang="en-US" altLang="zh-CN" sz="1000" b="1" kern="1200" dirty="0" smtClean="0">
              <a:latin typeface="Arial" pitchFamily="34" charset="0"/>
              <a:ea typeface="微软雅黑" pitchFamily="34" charset="-122"/>
              <a:cs typeface="Arial" pitchFamily="34" charset="0"/>
            </a:rPr>
            <a:t>risk of non-use cancellation</a:t>
          </a:r>
          <a:r>
            <a:rPr lang="en-US" altLang="zh-CN" sz="1000" kern="1200" dirty="0" smtClean="0">
              <a:latin typeface="Arial" pitchFamily="34" charset="0"/>
              <a:ea typeface="微软雅黑" pitchFamily="34" charset="-122"/>
              <a:cs typeface="Arial" pitchFamily="34" charset="0"/>
            </a:rPr>
            <a:t>)</a:t>
          </a:r>
        </a:p>
        <a:p>
          <a:pPr lvl="0" algn="l" defTabSz="444500">
            <a:lnSpc>
              <a:spcPct val="90000"/>
            </a:lnSpc>
            <a:spcBef>
              <a:spcPct val="0"/>
            </a:spcBef>
            <a:spcAft>
              <a:spcPct val="35000"/>
            </a:spcAft>
          </a:pPr>
          <a:r>
            <a:rPr lang="en-US" altLang="zh-CN" sz="1000" kern="1200" dirty="0" smtClean="0">
              <a:latin typeface="Arial" pitchFamily="34" charset="0"/>
              <a:ea typeface="微软雅黑" pitchFamily="34" charset="-122"/>
              <a:cs typeface="Arial" pitchFamily="34" charset="0"/>
            </a:rPr>
            <a:t>7) Burden of proof</a:t>
          </a:r>
          <a:endParaRPr lang="zh-CN" altLang="en-US" sz="1000" kern="1200" dirty="0" smtClean="0">
            <a:latin typeface="Arial" pitchFamily="34" charset="0"/>
            <a:ea typeface="微软雅黑" pitchFamily="34" charset="-122"/>
            <a:cs typeface="Arial" pitchFamily="34" charset="0"/>
          </a:endParaRPr>
        </a:p>
      </dsp:txBody>
      <dsp:txXfrm>
        <a:off x="5452654" y="270101"/>
        <a:ext cx="1964171" cy="2754234"/>
      </dsp:txXfrm>
    </dsp:sp>
    <dsp:sp modelId="{D3A5BB29-8594-4CC0-BCF8-92F2458A3F65}">
      <dsp:nvSpPr>
        <dsp:cNvPr id="0" name=""/>
        <dsp:cNvSpPr/>
      </dsp:nvSpPr>
      <dsp:spPr>
        <a:xfrm>
          <a:off x="4304668" y="0"/>
          <a:ext cx="939936" cy="93993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Now</a:t>
          </a:r>
          <a:endParaRPr lang="zh-CN" altLang="en-US" sz="1600" kern="1200" dirty="0">
            <a:latin typeface="微软雅黑" pitchFamily="34" charset="-122"/>
            <a:ea typeface="微软雅黑" pitchFamily="34" charset="-122"/>
          </a:endParaRPr>
        </a:p>
      </dsp:txBody>
      <dsp:txXfrm>
        <a:off x="4304668" y="0"/>
        <a:ext cx="939936" cy="93993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F9F01A-BD94-4E4F-B45B-AEDE6DBD5218}">
      <dsp:nvSpPr>
        <dsp:cNvPr id="0" name=""/>
        <dsp:cNvSpPr/>
      </dsp:nvSpPr>
      <dsp:spPr>
        <a:xfrm>
          <a:off x="288034" y="448"/>
          <a:ext cx="2098006" cy="104900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altLang="zh-CN" sz="1500" kern="1200" dirty="0" smtClean="0">
              <a:latin typeface="Arial" pitchFamily="34" charset="0"/>
              <a:cs typeface="Arial" pitchFamily="34" charset="0"/>
            </a:rPr>
            <a:t>Party A</a:t>
          </a:r>
        </a:p>
        <a:p>
          <a:pPr lvl="0" algn="ctr" defTabSz="666750">
            <a:lnSpc>
              <a:spcPct val="90000"/>
            </a:lnSpc>
            <a:spcBef>
              <a:spcPct val="0"/>
            </a:spcBef>
            <a:spcAft>
              <a:spcPct val="35000"/>
            </a:spcAft>
          </a:pPr>
          <a:r>
            <a:rPr lang="en-US" altLang="zh-CN" sz="1200" kern="1200" dirty="0" smtClean="0">
              <a:latin typeface="Arial" pitchFamily="34" charset="0"/>
              <a:cs typeface="Arial" pitchFamily="34" charset="0"/>
            </a:rPr>
            <a:t>Chinese company</a:t>
          </a:r>
          <a:endParaRPr lang="zh-CN" altLang="en-US" sz="1200" kern="1200" dirty="0">
            <a:latin typeface="Arial" pitchFamily="34" charset="0"/>
            <a:cs typeface="Arial" pitchFamily="34" charset="0"/>
          </a:endParaRPr>
        </a:p>
      </dsp:txBody>
      <dsp:txXfrm>
        <a:off x="288034" y="448"/>
        <a:ext cx="2098006" cy="1049003"/>
      </dsp:txXfrm>
    </dsp:sp>
    <dsp:sp modelId="{A21002D8-773C-4B1B-B9DB-5B3F6CFB20A0}">
      <dsp:nvSpPr>
        <dsp:cNvPr id="0" name=""/>
        <dsp:cNvSpPr/>
      </dsp:nvSpPr>
      <dsp:spPr>
        <a:xfrm>
          <a:off x="497834" y="1049451"/>
          <a:ext cx="209800" cy="786752"/>
        </a:xfrm>
        <a:custGeom>
          <a:avLst/>
          <a:gdLst/>
          <a:ahLst/>
          <a:cxnLst/>
          <a:rect l="0" t="0" r="0" b="0"/>
          <a:pathLst>
            <a:path>
              <a:moveTo>
                <a:pt x="0" y="0"/>
              </a:moveTo>
              <a:lnTo>
                <a:pt x="0" y="786752"/>
              </a:lnTo>
              <a:lnTo>
                <a:pt x="209800" y="78675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69E46-1306-4B7E-8363-87070057C902}">
      <dsp:nvSpPr>
        <dsp:cNvPr id="0" name=""/>
        <dsp:cNvSpPr/>
      </dsp:nvSpPr>
      <dsp:spPr>
        <a:xfrm>
          <a:off x="707635" y="1311702"/>
          <a:ext cx="1678405" cy="104900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altLang="zh-CN" sz="1100" kern="1200" dirty="0" smtClean="0">
              <a:latin typeface="Arial" pitchFamily="34" charset="0"/>
              <a:cs typeface="Arial" pitchFamily="34" charset="0"/>
            </a:rPr>
            <a:t>No. 6734292 “2080’S” in Class 3 applied in 2008 and registered in 2010</a:t>
          </a:r>
          <a:endParaRPr lang="zh-CN" altLang="en-US" sz="1100" kern="1200" dirty="0">
            <a:latin typeface="Arial" pitchFamily="34" charset="0"/>
            <a:cs typeface="Arial" pitchFamily="34" charset="0"/>
          </a:endParaRPr>
        </a:p>
      </dsp:txBody>
      <dsp:txXfrm>
        <a:off x="707635" y="1311702"/>
        <a:ext cx="1678405" cy="1049003"/>
      </dsp:txXfrm>
    </dsp:sp>
    <dsp:sp modelId="{74DEF59B-54D3-41B4-B0FB-B356EDCB09D6}">
      <dsp:nvSpPr>
        <dsp:cNvPr id="0" name=""/>
        <dsp:cNvSpPr/>
      </dsp:nvSpPr>
      <dsp:spPr>
        <a:xfrm>
          <a:off x="497834" y="1049451"/>
          <a:ext cx="209800" cy="2098006"/>
        </a:xfrm>
        <a:custGeom>
          <a:avLst/>
          <a:gdLst/>
          <a:ahLst/>
          <a:cxnLst/>
          <a:rect l="0" t="0" r="0" b="0"/>
          <a:pathLst>
            <a:path>
              <a:moveTo>
                <a:pt x="0" y="0"/>
              </a:moveTo>
              <a:lnTo>
                <a:pt x="0" y="2098006"/>
              </a:lnTo>
              <a:lnTo>
                <a:pt x="209800" y="209800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2991BA-6297-480F-851A-D02CFA7EF0A5}">
      <dsp:nvSpPr>
        <dsp:cNvPr id="0" name=""/>
        <dsp:cNvSpPr/>
      </dsp:nvSpPr>
      <dsp:spPr>
        <a:xfrm>
          <a:off x="707635" y="2622956"/>
          <a:ext cx="1678405" cy="104900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altLang="zh-CN" sz="1100" kern="1200" dirty="0" smtClean="0">
              <a:latin typeface="Arial" pitchFamily="34" charset="0"/>
              <a:cs typeface="Arial" pitchFamily="34" charset="0"/>
            </a:rPr>
            <a:t>No prior use + no reputation</a:t>
          </a:r>
          <a:endParaRPr lang="zh-CN" altLang="en-US" sz="1100" kern="1200" dirty="0">
            <a:latin typeface="Arial" pitchFamily="34" charset="0"/>
            <a:cs typeface="Arial" pitchFamily="34" charset="0"/>
          </a:endParaRPr>
        </a:p>
      </dsp:txBody>
      <dsp:txXfrm>
        <a:off x="707635" y="2622956"/>
        <a:ext cx="1678405" cy="1049003"/>
      </dsp:txXfrm>
    </dsp:sp>
    <dsp:sp modelId="{C626738B-ECDF-4F84-9627-CA1019E6F8AE}">
      <dsp:nvSpPr>
        <dsp:cNvPr id="0" name=""/>
        <dsp:cNvSpPr/>
      </dsp:nvSpPr>
      <dsp:spPr>
        <a:xfrm>
          <a:off x="2910542" y="448"/>
          <a:ext cx="2098006" cy="104900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altLang="zh-CN" sz="1500" kern="1200" dirty="0" smtClean="0">
              <a:latin typeface="Arial" pitchFamily="34" charset="0"/>
              <a:cs typeface="Arial" pitchFamily="34" charset="0"/>
            </a:rPr>
            <a:t>Party B</a:t>
          </a:r>
        </a:p>
        <a:p>
          <a:pPr lvl="0" algn="ctr" defTabSz="666750">
            <a:lnSpc>
              <a:spcPct val="90000"/>
            </a:lnSpc>
            <a:spcBef>
              <a:spcPct val="0"/>
            </a:spcBef>
            <a:spcAft>
              <a:spcPct val="35000"/>
            </a:spcAft>
          </a:pPr>
          <a:r>
            <a:rPr lang="en-US" altLang="zh-CN" sz="1200" kern="1200" dirty="0" smtClean="0">
              <a:latin typeface="Arial" pitchFamily="34" charset="0"/>
              <a:cs typeface="Arial" pitchFamily="34" charset="0"/>
            </a:rPr>
            <a:t>Licensee of Korean company C</a:t>
          </a:r>
          <a:endParaRPr lang="zh-CN" altLang="en-US" sz="1200" kern="1200" dirty="0">
            <a:latin typeface="Arial" pitchFamily="34" charset="0"/>
            <a:cs typeface="Arial" pitchFamily="34" charset="0"/>
          </a:endParaRPr>
        </a:p>
      </dsp:txBody>
      <dsp:txXfrm>
        <a:off x="2910542" y="448"/>
        <a:ext cx="2098006" cy="1049003"/>
      </dsp:txXfrm>
    </dsp:sp>
    <dsp:sp modelId="{8264122F-953E-41B1-AC3F-5EE14B0E1D4C}">
      <dsp:nvSpPr>
        <dsp:cNvPr id="0" name=""/>
        <dsp:cNvSpPr/>
      </dsp:nvSpPr>
      <dsp:spPr>
        <a:xfrm>
          <a:off x="3120342" y="1049451"/>
          <a:ext cx="209800" cy="786752"/>
        </a:xfrm>
        <a:custGeom>
          <a:avLst/>
          <a:gdLst/>
          <a:ahLst/>
          <a:cxnLst/>
          <a:rect l="0" t="0" r="0" b="0"/>
          <a:pathLst>
            <a:path>
              <a:moveTo>
                <a:pt x="0" y="0"/>
              </a:moveTo>
              <a:lnTo>
                <a:pt x="0" y="786752"/>
              </a:lnTo>
              <a:lnTo>
                <a:pt x="209800" y="78675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A327B-A865-47BC-AB16-05BE7C751C8A}">
      <dsp:nvSpPr>
        <dsp:cNvPr id="0" name=""/>
        <dsp:cNvSpPr/>
      </dsp:nvSpPr>
      <dsp:spPr>
        <a:xfrm>
          <a:off x="3330143" y="1311702"/>
          <a:ext cx="1678405" cy="104900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altLang="zh-CN" sz="1100" b="1" kern="1200" dirty="0" smtClean="0">
              <a:latin typeface="Arial" pitchFamily="34" charset="0"/>
              <a:cs typeface="Arial" pitchFamily="34" charset="0"/>
            </a:rPr>
            <a:t>2080+device+Dental Clinic + Korean characters</a:t>
          </a:r>
          <a:endParaRPr lang="zh-CN" altLang="en-US" sz="1100" b="1" kern="1200" dirty="0">
            <a:latin typeface="Arial" pitchFamily="34" charset="0"/>
            <a:cs typeface="Arial" pitchFamily="34" charset="0"/>
          </a:endParaRPr>
        </a:p>
      </dsp:txBody>
      <dsp:txXfrm>
        <a:off x="3330143" y="1311702"/>
        <a:ext cx="1678405" cy="1049003"/>
      </dsp:txXfrm>
    </dsp:sp>
    <dsp:sp modelId="{D7805158-9768-4689-91A4-36D6712FC2DB}">
      <dsp:nvSpPr>
        <dsp:cNvPr id="0" name=""/>
        <dsp:cNvSpPr/>
      </dsp:nvSpPr>
      <dsp:spPr>
        <a:xfrm>
          <a:off x="3120342" y="1049451"/>
          <a:ext cx="209800" cy="2098006"/>
        </a:xfrm>
        <a:custGeom>
          <a:avLst/>
          <a:gdLst/>
          <a:ahLst/>
          <a:cxnLst/>
          <a:rect l="0" t="0" r="0" b="0"/>
          <a:pathLst>
            <a:path>
              <a:moveTo>
                <a:pt x="0" y="0"/>
              </a:moveTo>
              <a:lnTo>
                <a:pt x="0" y="2098006"/>
              </a:lnTo>
              <a:lnTo>
                <a:pt x="209800" y="209800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E0C5B4-B41F-451C-9EF7-0809F7DFF59A}">
      <dsp:nvSpPr>
        <dsp:cNvPr id="0" name=""/>
        <dsp:cNvSpPr/>
      </dsp:nvSpPr>
      <dsp:spPr>
        <a:xfrm>
          <a:off x="3330143" y="2622956"/>
          <a:ext cx="2502502" cy="104900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altLang="zh-CN" sz="1100" b="1" kern="1200" dirty="0" smtClean="0">
              <a:latin typeface="Arial" pitchFamily="34" charset="0"/>
              <a:cs typeface="Arial" pitchFamily="34" charset="0"/>
            </a:rPr>
            <a:t>Registered in Korea  in 2002 + Prior use in China (2007) + certain reputation </a:t>
          </a:r>
        </a:p>
        <a:p>
          <a:pPr lvl="0" algn="ctr" defTabSz="488950">
            <a:lnSpc>
              <a:spcPct val="90000"/>
            </a:lnSpc>
            <a:spcBef>
              <a:spcPct val="0"/>
            </a:spcBef>
            <a:spcAft>
              <a:spcPct val="35000"/>
            </a:spcAft>
          </a:pPr>
          <a:r>
            <a:rPr lang="en-US" altLang="zh-CN" sz="1100" kern="1200" dirty="0" smtClean="0">
              <a:latin typeface="Arial" pitchFamily="34" charset="0"/>
              <a:cs typeface="Arial" pitchFamily="34" charset="0"/>
            </a:rPr>
            <a:t>(contract, order letter, official receipts, receipt of exportation and importation, etc.)</a:t>
          </a:r>
          <a:endParaRPr lang="zh-CN" altLang="en-US" sz="1100" kern="1200" dirty="0">
            <a:latin typeface="Arial" pitchFamily="34" charset="0"/>
            <a:cs typeface="Arial" pitchFamily="34" charset="0"/>
          </a:endParaRPr>
        </a:p>
      </dsp:txBody>
      <dsp:txXfrm>
        <a:off x="3330143" y="2622956"/>
        <a:ext cx="2502502" cy="104900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701D22-EB49-4181-A21B-1F48FB5069D6}">
      <dsp:nvSpPr>
        <dsp:cNvPr id="0" name=""/>
        <dsp:cNvSpPr/>
      </dsp:nvSpPr>
      <dsp:spPr>
        <a:xfrm rot="16200000">
          <a:off x="-635985" y="638829"/>
          <a:ext cx="3739574" cy="2461914"/>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US" altLang="zh-CN" sz="1200" b="1" kern="1200" dirty="0" smtClean="0">
              <a:solidFill>
                <a:schemeClr val="tx1"/>
              </a:solidFill>
              <a:latin typeface="Arial" pitchFamily="34" charset="0"/>
              <a:cs typeface="Arial" pitchFamily="34" charset="0"/>
            </a:rPr>
            <a:t>Local court</a:t>
          </a:r>
          <a:endParaRPr lang="zh-CN" altLang="en-US" sz="1200" b="1"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Civil case: copyright (excluding software), trademark (excluding well-known TM), unfair competition(excluding know-how), technical contract, franchise, domain name;</a:t>
          </a:r>
          <a:endParaRPr lang="zh-CN" altLang="en-US" sz="1100"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Administrative case: administrative act of official dept. at county level for copyright (excluding software), trademark ,unfair competition (excluding know-how)</a:t>
          </a:r>
          <a:endParaRPr lang="zh-CN" altLang="en-US" sz="1100"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endParaRPr lang="zh-CN" altLang="en-US" sz="1100" kern="1200" dirty="0">
            <a:solidFill>
              <a:schemeClr val="tx1"/>
            </a:solidFill>
            <a:latin typeface="Arial" pitchFamily="34" charset="0"/>
            <a:cs typeface="Arial" pitchFamily="34" charset="0"/>
          </a:endParaRPr>
        </a:p>
      </dsp:txBody>
      <dsp:txXfrm rot="16200000">
        <a:off x="-635985" y="638829"/>
        <a:ext cx="3739574" cy="2461914"/>
      </dsp:txXfrm>
    </dsp:sp>
    <dsp:sp modelId="{5DC734ED-A085-4F6B-8D9E-5596C8660FF8}">
      <dsp:nvSpPr>
        <dsp:cNvPr id="0" name=""/>
        <dsp:cNvSpPr/>
      </dsp:nvSpPr>
      <dsp:spPr>
        <a:xfrm rot="16200000">
          <a:off x="2010572" y="638829"/>
          <a:ext cx="3739574" cy="2461914"/>
        </a:xfrm>
        <a:prstGeom prst="flowChartManualOperation">
          <a:avLst/>
        </a:prstGeom>
        <a:solidFill>
          <a:schemeClr val="accent4">
            <a:hueOff val="-54633"/>
            <a:satOff val="5418"/>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t" anchorCtr="0">
          <a:noAutofit/>
        </a:bodyPr>
        <a:lstStyle/>
        <a:p>
          <a:pPr lvl="0" algn="l" defTabSz="577850">
            <a:lnSpc>
              <a:spcPct val="90000"/>
            </a:lnSpc>
            <a:spcBef>
              <a:spcPct val="0"/>
            </a:spcBef>
            <a:spcAft>
              <a:spcPct val="35000"/>
            </a:spcAft>
          </a:pPr>
          <a:r>
            <a:rPr lang="en-US" altLang="zh-CN" sz="1300" b="1" kern="1200" dirty="0" smtClean="0">
              <a:solidFill>
                <a:schemeClr val="tx1"/>
              </a:solidFill>
              <a:latin typeface="Arial" pitchFamily="34" charset="0"/>
              <a:cs typeface="Arial" pitchFamily="34" charset="0"/>
            </a:rPr>
            <a:t>Beijing IP Court</a:t>
          </a:r>
          <a:endParaRPr lang="zh-CN" altLang="en-US" sz="1300" b="1"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Civil and administrative case: including patent, new plant varieties, integrated circuit layout design, know-how, computer software (including  procurement of patent, new plant varieties, integrated circuit layout design)</a:t>
          </a:r>
          <a:endParaRPr lang="zh-CN" altLang="en-US" sz="1100"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Administrative case: administrative act of official dept. at State Counsel level for copyright, trademark , unfair competition (including procurement of trademark)</a:t>
          </a:r>
          <a:endParaRPr lang="zh-CN" altLang="en-US" sz="1100" kern="1200" dirty="0" smtClean="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Civil case for well-known trademark</a:t>
          </a:r>
          <a:endParaRPr lang="zh-CN" altLang="en-US" sz="1100" kern="1200" dirty="0" smtClean="0">
            <a:solidFill>
              <a:schemeClr val="tx1"/>
            </a:solidFill>
            <a:latin typeface="Arial" pitchFamily="34" charset="0"/>
            <a:cs typeface="Arial" pitchFamily="34" charset="0"/>
          </a:endParaRPr>
        </a:p>
      </dsp:txBody>
      <dsp:txXfrm rot="16200000">
        <a:off x="2010572" y="638829"/>
        <a:ext cx="3739574" cy="2461914"/>
      </dsp:txXfrm>
    </dsp:sp>
    <dsp:sp modelId="{4AF85823-D627-41A9-BD30-BE18B881FCA1}">
      <dsp:nvSpPr>
        <dsp:cNvPr id="0" name=""/>
        <dsp:cNvSpPr/>
      </dsp:nvSpPr>
      <dsp:spPr>
        <a:xfrm rot="16200000">
          <a:off x="4812501" y="1278829"/>
          <a:ext cx="2148834" cy="1181915"/>
        </a:xfrm>
        <a:prstGeom prst="flowChartManualOperation">
          <a:avLst/>
        </a:prstGeom>
        <a:solidFill>
          <a:schemeClr val="accent4">
            <a:hueOff val="-109265"/>
            <a:satOff val="10837"/>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ctr" anchorCtr="0">
          <a:noAutofit/>
        </a:bodyPr>
        <a:lstStyle/>
        <a:p>
          <a:pPr lvl="0" algn="ctr" defTabSz="577850">
            <a:lnSpc>
              <a:spcPct val="90000"/>
            </a:lnSpc>
            <a:spcBef>
              <a:spcPct val="0"/>
            </a:spcBef>
            <a:spcAft>
              <a:spcPct val="35000"/>
            </a:spcAft>
          </a:pPr>
          <a:r>
            <a:rPr lang="en-US" altLang="zh-CN" sz="1300" b="1" kern="1200" dirty="0" smtClean="0">
              <a:solidFill>
                <a:schemeClr val="tx1"/>
              </a:solidFill>
              <a:latin typeface="Arial" pitchFamily="34" charset="0"/>
              <a:cs typeface="Arial" pitchFamily="34" charset="0"/>
            </a:rPr>
            <a:t>IP Tribunal at</a:t>
          </a:r>
        </a:p>
        <a:p>
          <a:pPr lvl="0" algn="ctr" defTabSz="577850">
            <a:lnSpc>
              <a:spcPct val="90000"/>
            </a:lnSpc>
            <a:spcBef>
              <a:spcPct val="0"/>
            </a:spcBef>
            <a:spcAft>
              <a:spcPct val="35000"/>
            </a:spcAft>
          </a:pPr>
          <a:r>
            <a:rPr lang="en-US" altLang="zh-CN" sz="1300" b="1" kern="1200" dirty="0" smtClean="0">
              <a:solidFill>
                <a:schemeClr val="tx1"/>
              </a:solidFill>
              <a:latin typeface="Arial" pitchFamily="34" charset="0"/>
              <a:cs typeface="Arial" pitchFamily="34" charset="0"/>
            </a:rPr>
            <a:t>Beijing High Court</a:t>
          </a:r>
          <a:endParaRPr lang="zh-CN" altLang="en-US" sz="1300" b="1" kern="1200" dirty="0">
            <a:solidFill>
              <a:schemeClr val="tx1"/>
            </a:solidFill>
            <a:latin typeface="Arial" pitchFamily="34" charset="0"/>
            <a:cs typeface="Arial" pitchFamily="34" charset="0"/>
          </a:endParaRPr>
        </a:p>
      </dsp:txBody>
      <dsp:txXfrm rot="16200000">
        <a:off x="4812501" y="1278829"/>
        <a:ext cx="2148834" cy="118191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701D22-EB49-4181-A21B-1F48FB5069D6}">
      <dsp:nvSpPr>
        <dsp:cNvPr id="0" name=""/>
        <dsp:cNvSpPr/>
      </dsp:nvSpPr>
      <dsp:spPr>
        <a:xfrm rot="16200000">
          <a:off x="-628918" y="631731"/>
          <a:ext cx="3698023" cy="2434559"/>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US" altLang="zh-CN" sz="1200" b="1" kern="1200" dirty="0" smtClean="0">
              <a:solidFill>
                <a:schemeClr val="tx1"/>
              </a:solidFill>
              <a:latin typeface="Arial" pitchFamily="34" charset="0"/>
              <a:cs typeface="Arial" pitchFamily="34" charset="0"/>
            </a:rPr>
            <a:t>Local court</a:t>
          </a:r>
          <a:endParaRPr lang="zh-CN" altLang="en-US" sz="1200" b="1"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Civil case: copyright (excluding software), trademark (excluding well-known TM), unfair competition(excluding know-how), technical contract, franchise, domain name;</a:t>
          </a:r>
          <a:endParaRPr lang="zh-CN" altLang="en-US" sz="1100"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Administrative case: administrative act of official dept. at county level for copyright (excluding software), trademark ,unfair competition (excluding know-how)</a:t>
          </a:r>
          <a:endParaRPr lang="zh-CN" altLang="en-US" sz="1100" kern="1200" dirty="0">
            <a:solidFill>
              <a:schemeClr val="tx1"/>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endParaRPr lang="zh-CN" altLang="en-US" sz="1200" kern="1200" dirty="0">
            <a:solidFill>
              <a:schemeClr val="tx1"/>
            </a:solidFill>
            <a:latin typeface="Arial" pitchFamily="34" charset="0"/>
            <a:cs typeface="Arial" pitchFamily="34" charset="0"/>
          </a:endParaRPr>
        </a:p>
      </dsp:txBody>
      <dsp:txXfrm rot="16200000">
        <a:off x="-628918" y="631731"/>
        <a:ext cx="3698023" cy="2434559"/>
      </dsp:txXfrm>
    </dsp:sp>
    <dsp:sp modelId="{5DC734ED-A085-4F6B-8D9E-5596C8660FF8}">
      <dsp:nvSpPr>
        <dsp:cNvPr id="0" name=""/>
        <dsp:cNvSpPr/>
      </dsp:nvSpPr>
      <dsp:spPr>
        <a:xfrm rot="16200000">
          <a:off x="1988233" y="631731"/>
          <a:ext cx="3698023" cy="2434559"/>
        </a:xfrm>
        <a:prstGeom prst="flowChartManualOperation">
          <a:avLst/>
        </a:prstGeom>
        <a:solidFill>
          <a:schemeClr val="accent4">
            <a:hueOff val="-54633"/>
            <a:satOff val="5418"/>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t" anchorCtr="0">
          <a:noAutofit/>
        </a:bodyPr>
        <a:lstStyle/>
        <a:p>
          <a:pPr lvl="0" algn="l" defTabSz="577850">
            <a:lnSpc>
              <a:spcPct val="90000"/>
            </a:lnSpc>
            <a:spcBef>
              <a:spcPct val="0"/>
            </a:spcBef>
            <a:spcAft>
              <a:spcPct val="35000"/>
            </a:spcAft>
          </a:pPr>
          <a:r>
            <a:rPr lang="en-US" altLang="zh-CN" sz="1300" b="1" kern="1200" dirty="0" smtClean="0">
              <a:solidFill>
                <a:schemeClr val="tx1"/>
              </a:solidFill>
              <a:latin typeface="Arial" pitchFamily="34" charset="0"/>
              <a:cs typeface="Arial" pitchFamily="34" charset="0"/>
            </a:rPr>
            <a:t>Shanghai IP Court</a:t>
          </a:r>
          <a:endParaRPr lang="zh-CN" altLang="en-US" sz="1300" b="1"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Civil and administrative case: including patent, new plant varieties, integrated circuit layout design, know-how, computer software (excluding  procurement of patent, new plant varieties, integrated circuit layout design)</a:t>
          </a:r>
          <a:endParaRPr lang="zh-CN" altLang="en-US" sz="1100"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Administrative case: administrative act of official dept. above county level for copyright, trademark , unfair competition (excluding procurement of trademark)</a:t>
          </a:r>
          <a:endParaRPr lang="zh-CN" altLang="en-US" sz="1100" kern="1200" dirty="0" smtClean="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Civil case for well-known trademark</a:t>
          </a:r>
          <a:endParaRPr lang="zh-CN" altLang="en-US" sz="1100" kern="1200" dirty="0" smtClean="0">
            <a:solidFill>
              <a:schemeClr val="tx1"/>
            </a:solidFill>
            <a:latin typeface="Arial" pitchFamily="34" charset="0"/>
            <a:cs typeface="Arial" pitchFamily="34" charset="0"/>
          </a:endParaRPr>
        </a:p>
      </dsp:txBody>
      <dsp:txXfrm rot="16200000">
        <a:off x="1988233" y="631731"/>
        <a:ext cx="3698023" cy="2434559"/>
      </dsp:txXfrm>
    </dsp:sp>
    <dsp:sp modelId="{4AF85823-D627-41A9-BD30-BE18B881FCA1}">
      <dsp:nvSpPr>
        <dsp:cNvPr id="0" name=""/>
        <dsp:cNvSpPr/>
      </dsp:nvSpPr>
      <dsp:spPr>
        <a:xfrm rot="16200000">
          <a:off x="4759029" y="1264619"/>
          <a:ext cx="2124957" cy="1168783"/>
        </a:xfrm>
        <a:prstGeom prst="flowChartManualOperation">
          <a:avLst/>
        </a:prstGeom>
        <a:solidFill>
          <a:schemeClr val="accent4">
            <a:hueOff val="-109265"/>
            <a:satOff val="10837"/>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ctr" anchorCtr="0">
          <a:noAutofit/>
        </a:bodyPr>
        <a:lstStyle/>
        <a:p>
          <a:pPr lvl="0" algn="ctr" defTabSz="577850">
            <a:lnSpc>
              <a:spcPct val="90000"/>
            </a:lnSpc>
            <a:spcBef>
              <a:spcPct val="0"/>
            </a:spcBef>
            <a:spcAft>
              <a:spcPct val="35000"/>
            </a:spcAft>
          </a:pPr>
          <a:r>
            <a:rPr lang="en-US" altLang="zh-CN" sz="1300" b="1" kern="1200" dirty="0" smtClean="0">
              <a:solidFill>
                <a:schemeClr val="tx1"/>
              </a:solidFill>
              <a:latin typeface="Arial" pitchFamily="34" charset="0"/>
              <a:cs typeface="Arial" pitchFamily="34" charset="0"/>
            </a:rPr>
            <a:t>IP Tribunal at</a:t>
          </a:r>
        </a:p>
        <a:p>
          <a:pPr lvl="0" algn="ctr" defTabSz="577850">
            <a:lnSpc>
              <a:spcPct val="90000"/>
            </a:lnSpc>
            <a:spcBef>
              <a:spcPct val="0"/>
            </a:spcBef>
            <a:spcAft>
              <a:spcPct val="35000"/>
            </a:spcAft>
          </a:pPr>
          <a:r>
            <a:rPr lang="en-US" altLang="zh-CN" sz="1300" b="1" kern="1200" dirty="0" smtClean="0">
              <a:solidFill>
                <a:schemeClr val="tx1"/>
              </a:solidFill>
              <a:latin typeface="Arial" pitchFamily="34" charset="0"/>
              <a:cs typeface="Arial" pitchFamily="34" charset="0"/>
            </a:rPr>
            <a:t>Shanghai High Court</a:t>
          </a:r>
          <a:endParaRPr lang="zh-CN" altLang="en-US" sz="1300" b="1" kern="1200" dirty="0">
            <a:solidFill>
              <a:schemeClr val="tx1"/>
            </a:solidFill>
            <a:latin typeface="Arial" pitchFamily="34" charset="0"/>
            <a:cs typeface="Arial" pitchFamily="34" charset="0"/>
          </a:endParaRPr>
        </a:p>
      </dsp:txBody>
      <dsp:txXfrm rot="16200000">
        <a:off x="4759029" y="1264619"/>
        <a:ext cx="2124957" cy="116878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701D22-EB49-4181-A21B-1F48FB5069D6}">
      <dsp:nvSpPr>
        <dsp:cNvPr id="0" name=""/>
        <dsp:cNvSpPr/>
      </dsp:nvSpPr>
      <dsp:spPr>
        <a:xfrm rot="16200000">
          <a:off x="-650118" y="653025"/>
          <a:ext cx="3822675" cy="2516623"/>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US" altLang="zh-CN" sz="1200" b="1" kern="1200" dirty="0" smtClean="0">
              <a:solidFill>
                <a:schemeClr val="tx1"/>
              </a:solidFill>
              <a:latin typeface="Arial" pitchFamily="34" charset="0"/>
              <a:cs typeface="Arial" pitchFamily="34" charset="0"/>
            </a:rPr>
            <a:t>Local court</a:t>
          </a:r>
          <a:endParaRPr lang="zh-CN" altLang="en-US" sz="1200" b="1"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Civil case: copyright (excluding software), trademark (excluding well-known TM), unfair competition(excluding know-how), technical contract, franchise, domain name;</a:t>
          </a:r>
          <a:endParaRPr lang="zh-CN" altLang="en-US" sz="1100" kern="1200" dirty="0">
            <a:solidFill>
              <a:schemeClr val="tx1"/>
            </a:solidFill>
            <a:latin typeface="Arial" pitchFamily="34" charset="0"/>
            <a:cs typeface="Arial" pitchFamily="34" charset="0"/>
          </a:endParaRPr>
        </a:p>
        <a:p>
          <a:pPr marL="57150" lvl="1" indent="-57150" algn="l" defTabSz="488950">
            <a:lnSpc>
              <a:spcPct val="90000"/>
            </a:lnSpc>
            <a:spcBef>
              <a:spcPct val="0"/>
            </a:spcBef>
            <a:spcAft>
              <a:spcPct val="15000"/>
            </a:spcAft>
            <a:buChar char="••"/>
          </a:pPr>
          <a:r>
            <a:rPr lang="en-US" altLang="zh-CN" sz="1100" kern="1200" dirty="0" smtClean="0">
              <a:solidFill>
                <a:schemeClr val="tx1"/>
              </a:solidFill>
              <a:latin typeface="Arial" pitchFamily="34" charset="0"/>
              <a:cs typeface="Arial" pitchFamily="34" charset="0"/>
            </a:rPr>
            <a:t>Administrative case: administrative act of official dept. at county level for copyright (excluding software), trademark ,unfair competition (excluding know-how)</a:t>
          </a:r>
          <a:endParaRPr lang="zh-CN" altLang="en-US" sz="1100" kern="1200" dirty="0">
            <a:solidFill>
              <a:schemeClr val="tx1"/>
            </a:solidFill>
            <a:latin typeface="Arial" pitchFamily="34" charset="0"/>
            <a:cs typeface="Arial" pitchFamily="34" charset="0"/>
          </a:endParaRPr>
        </a:p>
        <a:p>
          <a:pPr marL="114300" lvl="1" indent="-114300" algn="l" defTabSz="533400">
            <a:lnSpc>
              <a:spcPct val="90000"/>
            </a:lnSpc>
            <a:spcBef>
              <a:spcPct val="0"/>
            </a:spcBef>
            <a:spcAft>
              <a:spcPct val="15000"/>
            </a:spcAft>
            <a:buChar char="••"/>
          </a:pPr>
          <a:endParaRPr lang="zh-CN" altLang="en-US" sz="1200" kern="1200" dirty="0">
            <a:solidFill>
              <a:schemeClr val="tx1"/>
            </a:solidFill>
            <a:latin typeface="Arial" pitchFamily="34" charset="0"/>
            <a:cs typeface="Arial" pitchFamily="34" charset="0"/>
          </a:endParaRPr>
        </a:p>
      </dsp:txBody>
      <dsp:txXfrm rot="16200000">
        <a:off x="-650118" y="653025"/>
        <a:ext cx="3822675" cy="2516623"/>
      </dsp:txXfrm>
    </dsp:sp>
    <dsp:sp modelId="{5DC734ED-A085-4F6B-8D9E-5596C8660FF8}">
      <dsp:nvSpPr>
        <dsp:cNvPr id="0" name=""/>
        <dsp:cNvSpPr/>
      </dsp:nvSpPr>
      <dsp:spPr>
        <a:xfrm rot="16200000">
          <a:off x="2055251" y="653025"/>
          <a:ext cx="3822675" cy="2516623"/>
        </a:xfrm>
        <a:prstGeom prst="flowChartManualOperation">
          <a:avLst/>
        </a:prstGeom>
        <a:solidFill>
          <a:schemeClr val="accent4">
            <a:hueOff val="-54633"/>
            <a:satOff val="5418"/>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t" anchorCtr="0">
          <a:noAutofit/>
        </a:bodyPr>
        <a:lstStyle/>
        <a:p>
          <a:pPr lvl="0" algn="l" defTabSz="577850">
            <a:lnSpc>
              <a:spcPct val="90000"/>
            </a:lnSpc>
            <a:spcBef>
              <a:spcPct val="0"/>
            </a:spcBef>
            <a:spcAft>
              <a:spcPct val="35000"/>
            </a:spcAft>
          </a:pPr>
          <a:r>
            <a:rPr lang="en-US" altLang="zh-CN" sz="1300" b="1" kern="1200" dirty="0" smtClean="0">
              <a:solidFill>
                <a:schemeClr val="tx1"/>
              </a:solidFill>
              <a:latin typeface="Arial" pitchFamily="34" charset="0"/>
              <a:cs typeface="Arial" pitchFamily="34" charset="0"/>
            </a:rPr>
            <a:t>Guangzhou IP Court</a:t>
          </a:r>
          <a:endParaRPr lang="zh-CN" altLang="en-US" sz="1300" b="1" kern="1200" dirty="0">
            <a:solidFill>
              <a:schemeClr val="tx1"/>
            </a:solidFill>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US" altLang="zh-CN" sz="1000" kern="1200" dirty="0" smtClean="0">
              <a:solidFill>
                <a:schemeClr val="tx1"/>
              </a:solidFill>
              <a:latin typeface="Arial" pitchFamily="34" charset="0"/>
              <a:cs typeface="Arial" pitchFamily="34" charset="0"/>
            </a:rPr>
            <a:t>Civil and administrative case: including patent, new plant varieties, integrated circuit layout design, know-how, computer software (excluding  procurement of patent, new plant varieties, integrated circuit layout design) in </a:t>
          </a:r>
          <a:r>
            <a:rPr lang="en-US" altLang="zh-CN" sz="1000" b="1" kern="1200" dirty="0" smtClean="0">
              <a:solidFill>
                <a:schemeClr val="tx1"/>
              </a:solidFill>
              <a:latin typeface="Arial" pitchFamily="34" charset="0"/>
              <a:cs typeface="Arial" pitchFamily="34" charset="0"/>
            </a:rPr>
            <a:t>Guangdong province (except Shenzhen)</a:t>
          </a:r>
          <a:r>
            <a:rPr lang="en-US" altLang="zh-CN" sz="1000" kern="1200" dirty="0" smtClean="0">
              <a:solidFill>
                <a:schemeClr val="tx1"/>
              </a:solidFill>
              <a:latin typeface="Arial" pitchFamily="34" charset="0"/>
              <a:cs typeface="Arial" pitchFamily="34" charset="0"/>
            </a:rPr>
            <a:t>;</a:t>
          </a:r>
          <a:endParaRPr lang="zh-CN" altLang="en-US" sz="1000" kern="1200" dirty="0">
            <a:solidFill>
              <a:schemeClr val="tx1"/>
            </a:solidFill>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US" altLang="zh-CN" sz="1000" kern="1200" dirty="0" smtClean="0">
              <a:solidFill>
                <a:schemeClr val="tx1"/>
              </a:solidFill>
              <a:latin typeface="Arial" pitchFamily="34" charset="0"/>
              <a:cs typeface="Arial" pitchFamily="34" charset="0"/>
            </a:rPr>
            <a:t>Administrative case: administrative act of official dept. above county level </a:t>
          </a:r>
          <a:r>
            <a:rPr lang="en-US" altLang="zh-CN" sz="1000" b="1" kern="1200" dirty="0" smtClean="0">
              <a:solidFill>
                <a:schemeClr val="tx1"/>
              </a:solidFill>
              <a:latin typeface="Arial" pitchFamily="34" charset="0"/>
              <a:cs typeface="Arial" pitchFamily="34" charset="0"/>
            </a:rPr>
            <a:t>in Guangzhou city </a:t>
          </a:r>
          <a:r>
            <a:rPr lang="en-US" altLang="zh-CN" sz="1000" kern="1200" dirty="0" smtClean="0">
              <a:solidFill>
                <a:schemeClr val="tx1"/>
              </a:solidFill>
              <a:latin typeface="Arial" pitchFamily="34" charset="0"/>
              <a:cs typeface="Arial" pitchFamily="34" charset="0"/>
            </a:rPr>
            <a:t>for copyright, trademark , unfair competition (excluding procurement of trademark)</a:t>
          </a:r>
          <a:endParaRPr lang="zh-CN" altLang="en-US" sz="1000" kern="1200" dirty="0" smtClean="0">
            <a:solidFill>
              <a:schemeClr val="tx1"/>
            </a:solidFill>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US" altLang="zh-CN" sz="1000" kern="1200" dirty="0" smtClean="0">
              <a:solidFill>
                <a:schemeClr val="tx1"/>
              </a:solidFill>
              <a:latin typeface="Arial" pitchFamily="34" charset="0"/>
              <a:cs typeface="Arial" pitchFamily="34" charset="0"/>
            </a:rPr>
            <a:t>Civil case for well-known trademark in </a:t>
          </a:r>
          <a:r>
            <a:rPr lang="en-US" altLang="zh-CN" sz="1000" b="1" kern="1200" dirty="0" smtClean="0">
              <a:solidFill>
                <a:schemeClr val="tx1"/>
              </a:solidFill>
              <a:latin typeface="Arial" pitchFamily="34" charset="0"/>
              <a:cs typeface="Arial" pitchFamily="34" charset="0"/>
            </a:rPr>
            <a:t>Guangdong province(except Shenzhen)</a:t>
          </a:r>
          <a:endParaRPr lang="zh-CN" altLang="en-US" sz="1000" b="1" kern="1200" dirty="0" smtClean="0">
            <a:solidFill>
              <a:schemeClr val="tx1"/>
            </a:solidFill>
            <a:latin typeface="Arial" pitchFamily="34" charset="0"/>
            <a:cs typeface="Arial" pitchFamily="34" charset="0"/>
          </a:endParaRPr>
        </a:p>
      </dsp:txBody>
      <dsp:txXfrm rot="16200000">
        <a:off x="2055251" y="653025"/>
        <a:ext cx="3822675" cy="2516623"/>
      </dsp:txXfrm>
    </dsp:sp>
    <dsp:sp modelId="{4AF85823-D627-41A9-BD30-BE18B881FCA1}">
      <dsp:nvSpPr>
        <dsp:cNvPr id="0" name=""/>
        <dsp:cNvSpPr/>
      </dsp:nvSpPr>
      <dsp:spPr>
        <a:xfrm rot="16200000">
          <a:off x="4919445" y="1307247"/>
          <a:ext cx="2196585" cy="1208180"/>
        </a:xfrm>
        <a:prstGeom prst="flowChartManualOperation">
          <a:avLst/>
        </a:prstGeom>
        <a:solidFill>
          <a:schemeClr val="accent4">
            <a:hueOff val="-109265"/>
            <a:satOff val="10837"/>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ctr" anchorCtr="0">
          <a:noAutofit/>
        </a:bodyPr>
        <a:lstStyle/>
        <a:p>
          <a:pPr lvl="0" algn="ctr" defTabSz="577850">
            <a:lnSpc>
              <a:spcPct val="90000"/>
            </a:lnSpc>
            <a:spcBef>
              <a:spcPct val="0"/>
            </a:spcBef>
            <a:spcAft>
              <a:spcPct val="35000"/>
            </a:spcAft>
          </a:pPr>
          <a:r>
            <a:rPr lang="en-US" altLang="zh-CN" sz="1300" b="1" kern="1200" dirty="0" smtClean="0">
              <a:solidFill>
                <a:schemeClr val="tx1"/>
              </a:solidFill>
              <a:latin typeface="Arial" pitchFamily="34" charset="0"/>
              <a:cs typeface="Arial" pitchFamily="34" charset="0"/>
            </a:rPr>
            <a:t>IP Tribunal at</a:t>
          </a:r>
        </a:p>
        <a:p>
          <a:pPr lvl="0" algn="ctr" defTabSz="577850">
            <a:lnSpc>
              <a:spcPct val="90000"/>
            </a:lnSpc>
            <a:spcBef>
              <a:spcPct val="0"/>
            </a:spcBef>
            <a:spcAft>
              <a:spcPct val="35000"/>
            </a:spcAft>
          </a:pPr>
          <a:r>
            <a:rPr lang="en-US" altLang="zh-CN" sz="1300" b="1" kern="1200" dirty="0" smtClean="0">
              <a:solidFill>
                <a:schemeClr val="tx1"/>
              </a:solidFill>
              <a:latin typeface="Arial" pitchFamily="34" charset="0"/>
              <a:cs typeface="Arial" pitchFamily="34" charset="0"/>
            </a:rPr>
            <a:t>Guangdong High Court</a:t>
          </a:r>
          <a:endParaRPr lang="zh-CN" altLang="en-US" sz="1300" b="1" kern="1200" dirty="0">
            <a:solidFill>
              <a:schemeClr val="tx1"/>
            </a:solidFill>
            <a:latin typeface="Arial" pitchFamily="34" charset="0"/>
            <a:cs typeface="Arial" pitchFamily="34" charset="0"/>
          </a:endParaRPr>
        </a:p>
      </dsp:txBody>
      <dsp:txXfrm rot="16200000">
        <a:off x="4919445" y="1307247"/>
        <a:ext cx="2196585" cy="12081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43608" y="1436551"/>
            <a:ext cx="7772400" cy="487128"/>
          </a:xfrm>
        </p:spPr>
        <p:txBody>
          <a:body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040424" y="1923678"/>
            <a:ext cx="6400800" cy="1314450"/>
          </a:xfrm>
        </p:spPr>
        <p:txBody>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smtClean="0"/>
              <a:t>单击此处编辑母版副标题样式</a:t>
            </a:r>
            <a:endParaRPr lang="en-US" altLang="zh-CN" dirty="0" smtClean="0"/>
          </a:p>
        </p:txBody>
      </p:sp>
      <p:pic>
        <p:nvPicPr>
          <p:cNvPr id="6" name="Picture 2" descr="C:\Documents and Settings\e37\桌面\LOGO基础文件\KANGXIN_LOGO_EN.jpg"/>
          <p:cNvPicPr>
            <a:picLocks noChangeAspect="1" noChangeArrowheads="1"/>
          </p:cNvPicPr>
          <p:nvPr userDrawn="1"/>
        </p:nvPicPr>
        <p:blipFill>
          <a:blip r:embed="rId3" cstate="print"/>
          <a:srcRect/>
          <a:stretch>
            <a:fillRect/>
          </a:stretch>
        </p:blipFill>
        <p:spPr bwMode="auto">
          <a:xfrm>
            <a:off x="6444864" y="195486"/>
            <a:ext cx="1367496" cy="288032"/>
          </a:xfrm>
          <a:prstGeom prst="rect">
            <a:avLst/>
          </a:prstGeom>
          <a:noFill/>
        </p:spPr>
      </p:pic>
      <p:pic>
        <p:nvPicPr>
          <p:cNvPr id="7" name="图片 6" descr="康信icon横排.png"/>
          <p:cNvPicPr>
            <a:picLocks noChangeAspect="1"/>
          </p:cNvPicPr>
          <p:nvPr userDrawn="1"/>
        </p:nvPicPr>
        <p:blipFill>
          <a:blip r:embed="rId4" cstate="print"/>
          <a:stretch>
            <a:fillRect/>
          </a:stretch>
        </p:blipFill>
        <p:spPr>
          <a:xfrm>
            <a:off x="7956377" y="201081"/>
            <a:ext cx="864096" cy="282437"/>
          </a:xfrm>
          <a:prstGeom prst="rect">
            <a:avLst/>
          </a:prstGeom>
        </p:spPr>
      </p:pic>
    </p:spTree>
    <p:extLst>
      <p:ext uri="{BB962C8B-B14F-4D97-AF65-F5344CB8AC3E}">
        <p14:creationId xmlns="" xmlns:p14="http://schemas.microsoft.com/office/powerpoint/2010/main" val="117876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19080" y="1036285"/>
            <a:ext cx="7772400" cy="671370"/>
          </a:xfrm>
        </p:spPr>
        <p:txBody>
          <a:bodyPr>
            <a:normAutofit/>
          </a:bodyPr>
          <a:lstStyle>
            <a:lvl1pPr>
              <a:defRPr sz="28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2431424" y="1769830"/>
            <a:ext cx="6461056" cy="1810032"/>
          </a:xfrm>
        </p:spPr>
        <p:txBody>
          <a:bodyPr/>
          <a:lstStyle>
            <a:lvl1pPr marL="0" indent="0" algn="l">
              <a:lnSpc>
                <a:spcPct val="150000"/>
              </a:lnSpc>
              <a:buNone/>
              <a:defRPr sz="12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smtClean="0"/>
              <a:t>单击此处编辑母版副标题样式</a:t>
            </a:r>
            <a:endParaRPr lang="en-US" altLang="zh-CN" dirty="0" smtClean="0"/>
          </a:p>
        </p:txBody>
      </p:sp>
      <p:pic>
        <p:nvPicPr>
          <p:cNvPr id="6" name="Picture 2" descr="C:\Documents and Settings\e37\桌面\LOGO基础文件\KANGXIN_LOGO_EN.jpg"/>
          <p:cNvPicPr>
            <a:picLocks noChangeAspect="1" noChangeArrowheads="1"/>
          </p:cNvPicPr>
          <p:nvPr userDrawn="1"/>
        </p:nvPicPr>
        <p:blipFill>
          <a:blip r:embed="rId3" cstate="print"/>
          <a:srcRect/>
          <a:stretch>
            <a:fillRect/>
          </a:stretch>
        </p:blipFill>
        <p:spPr bwMode="auto">
          <a:xfrm>
            <a:off x="6444864" y="195486"/>
            <a:ext cx="1367496" cy="288032"/>
          </a:xfrm>
          <a:prstGeom prst="rect">
            <a:avLst/>
          </a:prstGeom>
          <a:noFill/>
        </p:spPr>
      </p:pic>
      <p:pic>
        <p:nvPicPr>
          <p:cNvPr id="7" name="图片 6" descr="康信icon横排.png"/>
          <p:cNvPicPr>
            <a:picLocks noChangeAspect="1"/>
          </p:cNvPicPr>
          <p:nvPr userDrawn="1"/>
        </p:nvPicPr>
        <p:blipFill>
          <a:blip r:embed="rId4" cstate="print"/>
          <a:stretch>
            <a:fillRect/>
          </a:stretch>
        </p:blipFill>
        <p:spPr>
          <a:xfrm>
            <a:off x="7956377" y="201081"/>
            <a:ext cx="864096" cy="282437"/>
          </a:xfrm>
          <a:prstGeom prst="rect">
            <a:avLst/>
          </a:prstGeom>
        </p:spPr>
      </p:pic>
    </p:spTree>
    <p:extLst>
      <p:ext uri="{BB962C8B-B14F-4D97-AF65-F5344CB8AC3E}">
        <p14:creationId xmlns="" xmlns:p14="http://schemas.microsoft.com/office/powerpoint/2010/main" val="295138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434608" y="2179030"/>
            <a:ext cx="5684168" cy="536736"/>
          </a:xfrm>
        </p:spPr>
        <p:txBody>
          <a:bodyPr anchor="t">
            <a:normAutofit/>
          </a:bodyPr>
          <a:lstStyle>
            <a:lvl1pPr algn="l">
              <a:defRPr sz="2400" b="1" cap="all">
                <a:solidFill>
                  <a:schemeClr val="tx2"/>
                </a:solidFill>
              </a:defRPr>
            </a:lvl1pPr>
          </a:lstStyle>
          <a:p>
            <a:r>
              <a:rPr lang="zh-CN" altLang="en-US" smtClean="0"/>
              <a:t>单击此处编辑母版标题样式</a:t>
            </a:r>
            <a:endParaRPr lang="zh-CN" altLang="en-US" dirty="0"/>
          </a:p>
        </p:txBody>
      </p:sp>
      <p:pic>
        <p:nvPicPr>
          <p:cNvPr id="5" name="Picture 2" descr="C:\Documents and Settings\e37\桌面\LOGO基础文件\KANGXIN_LOGO_EN.jpg"/>
          <p:cNvPicPr>
            <a:picLocks noChangeAspect="1" noChangeArrowheads="1"/>
          </p:cNvPicPr>
          <p:nvPr userDrawn="1"/>
        </p:nvPicPr>
        <p:blipFill>
          <a:blip r:embed="rId3" cstate="print"/>
          <a:srcRect/>
          <a:stretch>
            <a:fillRect/>
          </a:stretch>
        </p:blipFill>
        <p:spPr bwMode="auto">
          <a:xfrm>
            <a:off x="6444864" y="195486"/>
            <a:ext cx="1367496" cy="288032"/>
          </a:xfrm>
          <a:prstGeom prst="rect">
            <a:avLst/>
          </a:prstGeom>
          <a:noFill/>
        </p:spPr>
      </p:pic>
      <p:pic>
        <p:nvPicPr>
          <p:cNvPr id="6" name="图片 5" descr="康信icon横排.png"/>
          <p:cNvPicPr>
            <a:picLocks noChangeAspect="1"/>
          </p:cNvPicPr>
          <p:nvPr userDrawn="1"/>
        </p:nvPicPr>
        <p:blipFill>
          <a:blip r:embed="rId4" cstate="print"/>
          <a:stretch>
            <a:fillRect/>
          </a:stretch>
        </p:blipFill>
        <p:spPr>
          <a:xfrm>
            <a:off x="7956377" y="201081"/>
            <a:ext cx="864096" cy="282437"/>
          </a:xfrm>
          <a:prstGeom prst="rect">
            <a:avLst/>
          </a:prstGeom>
        </p:spPr>
      </p:pic>
    </p:spTree>
    <p:extLst>
      <p:ext uri="{BB962C8B-B14F-4D97-AF65-F5344CB8AC3E}">
        <p14:creationId xmlns="" xmlns:p14="http://schemas.microsoft.com/office/powerpoint/2010/main" val="143257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dirty="0" smtClean="0"/>
          </a:p>
        </p:txBody>
      </p:sp>
    </p:spTree>
    <p:extLst>
      <p:ext uri="{BB962C8B-B14F-4D97-AF65-F5344CB8AC3E}">
        <p14:creationId xmlns="" xmlns:p14="http://schemas.microsoft.com/office/powerpoint/2010/main" val="307978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4912" y="4240950"/>
            <a:ext cx="7488832" cy="585418"/>
          </a:xfrm>
        </p:spPr>
        <p:txBody>
          <a:bodyPr>
            <a:normAutofit/>
          </a:bodyPr>
          <a:lstStyle>
            <a:lvl1pPr>
              <a:defRPr sz="1050" b="1">
                <a:solidFill>
                  <a:schemeClr val="bg2"/>
                </a:solidFill>
              </a:defRPr>
            </a:lvl1pPr>
          </a:lstStyle>
          <a:p>
            <a:pPr lvl="0"/>
            <a:r>
              <a:rPr lang="zh-CN" altLang="en-US" smtClean="0"/>
              <a:t>单击此处编辑母版标题样式</a:t>
            </a:r>
            <a:endParaRPr lang="en-US" altLang="zh-CN" dirty="0" smtClean="0"/>
          </a:p>
        </p:txBody>
      </p:sp>
      <p:pic>
        <p:nvPicPr>
          <p:cNvPr id="2051" name="Picture 3" descr="C:\Documents and Settings\e37\桌面\LOGO基础文件\KANGXIN_LOGO_EN.jpg"/>
          <p:cNvPicPr>
            <a:picLocks noChangeAspect="1" noChangeArrowheads="1"/>
          </p:cNvPicPr>
          <p:nvPr userDrawn="1"/>
        </p:nvPicPr>
        <p:blipFill>
          <a:blip r:embed="rId3" cstate="print"/>
          <a:srcRect/>
          <a:stretch>
            <a:fillRect/>
          </a:stretch>
        </p:blipFill>
        <p:spPr bwMode="auto">
          <a:xfrm>
            <a:off x="3563888" y="1499007"/>
            <a:ext cx="2016224" cy="424671"/>
          </a:xfrm>
          <a:prstGeom prst="rect">
            <a:avLst/>
          </a:prstGeom>
          <a:noFill/>
        </p:spPr>
      </p:pic>
    </p:spTree>
    <p:extLst>
      <p:ext uri="{BB962C8B-B14F-4D97-AF65-F5344CB8AC3E}">
        <p14:creationId xmlns="" xmlns:p14="http://schemas.microsoft.com/office/powerpoint/2010/main" val="111818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dirty="0" smtClean="0"/>
          </a:p>
        </p:txBody>
      </p:sp>
    </p:spTree>
    <p:extLst>
      <p:ext uri="{BB962C8B-B14F-4D97-AF65-F5344CB8AC3E}">
        <p14:creationId xmlns="" xmlns:p14="http://schemas.microsoft.com/office/powerpoint/2010/main" val="30797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Tree>
    <p:extLst>
      <p:ext uri="{BB962C8B-B14F-4D97-AF65-F5344CB8AC3E}">
        <p14:creationId xmlns="" xmlns:p14="http://schemas.microsoft.com/office/powerpoint/2010/main" val="307978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251520" y="843558"/>
            <a:ext cx="4106863"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smtClean="0"/>
              <a:t>Click to edit title</a:t>
            </a:r>
            <a:endParaRPr lang="zh-CN" altLang="en-US" dirty="0" smtClean="0"/>
          </a:p>
        </p:txBody>
      </p:sp>
      <p:sp>
        <p:nvSpPr>
          <p:cNvPr id="1027" name="文本占位符 2"/>
          <p:cNvSpPr>
            <a:spLocks noGrp="1"/>
          </p:cNvSpPr>
          <p:nvPr>
            <p:ph type="body" idx="1"/>
          </p:nvPr>
        </p:nvSpPr>
        <p:spPr bwMode="auto">
          <a:xfrm>
            <a:off x="3009900" y="1779588"/>
            <a:ext cx="5233988" cy="281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Add Your Text</a:t>
            </a:r>
          </a:p>
          <a:p>
            <a:pPr lvl="1"/>
            <a:r>
              <a:rPr lang="en-US" altLang="zh-CN" smtClean="0"/>
              <a:t>Add Your Text</a:t>
            </a:r>
          </a:p>
          <a:p>
            <a:pPr lvl="2"/>
            <a:r>
              <a:rPr lang="en-US" altLang="zh-CN" smtClean="0"/>
              <a:t>Add Your Text</a:t>
            </a:r>
          </a:p>
          <a:p>
            <a:pPr lvl="3"/>
            <a:r>
              <a:rPr lang="en-US" altLang="zh-CN" smtClean="0"/>
              <a:t>Add Your Text</a:t>
            </a:r>
          </a:p>
          <a:p>
            <a:pPr lvl="4"/>
            <a:r>
              <a:rPr lang="en-US" altLang="zh-CN" smtClean="0"/>
              <a:t>Add Your Text</a:t>
            </a:r>
          </a:p>
        </p:txBody>
      </p:sp>
      <p:pic>
        <p:nvPicPr>
          <p:cNvPr id="2" name="Picture 2" descr="C:\Documents and Settings\e37\桌面\LOGO基础文件\KANGXIN_LOGO_EN.jpg"/>
          <p:cNvPicPr>
            <a:picLocks noChangeAspect="1" noChangeArrowheads="1"/>
          </p:cNvPicPr>
          <p:nvPr/>
        </p:nvPicPr>
        <p:blipFill>
          <a:blip r:embed="rId8" cstate="print"/>
          <a:srcRect/>
          <a:stretch>
            <a:fillRect/>
          </a:stretch>
        </p:blipFill>
        <p:spPr bwMode="auto">
          <a:xfrm>
            <a:off x="6444864" y="195486"/>
            <a:ext cx="1367496" cy="288032"/>
          </a:xfrm>
          <a:prstGeom prst="rect">
            <a:avLst/>
          </a:prstGeom>
          <a:noFill/>
        </p:spPr>
      </p:pic>
      <p:pic>
        <p:nvPicPr>
          <p:cNvPr id="5" name="图片 4" descr="康信icon横排.png"/>
          <p:cNvPicPr>
            <a:picLocks noChangeAspect="1"/>
          </p:cNvPicPr>
          <p:nvPr/>
        </p:nvPicPr>
        <p:blipFill>
          <a:blip r:embed="rId9" cstate="print"/>
          <a:stretch>
            <a:fillRect/>
          </a:stretch>
        </p:blipFill>
        <p:spPr>
          <a:xfrm>
            <a:off x="7956377" y="201081"/>
            <a:ext cx="864096" cy="282437"/>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2" r:id="rId4"/>
    <p:sldLayoutId id="2147483718" r:id="rId5"/>
  </p:sldLayoutIdLst>
  <p:timing>
    <p:tnLst>
      <p:par>
        <p:cTn id="1" dur="indefinite" restart="never" nodeType="tmRoot"/>
      </p:par>
    </p:tnLst>
  </p:timing>
  <p:txStyles>
    <p:titleStyle>
      <a:lvl1pPr algn="l" rtl="0" eaLnBrk="1" fontAlgn="base" hangingPunct="1">
        <a:spcBef>
          <a:spcPct val="0"/>
        </a:spcBef>
        <a:spcAft>
          <a:spcPct val="0"/>
        </a:spcAft>
        <a:defRPr sz="2000" b="1" kern="0" spc="0" baseline="0">
          <a:solidFill>
            <a:schemeClr val="tx1"/>
          </a:solidFill>
          <a:latin typeface="Arial" pitchFamily="34" charset="0"/>
          <a:ea typeface="微软雅黑" pitchFamily="34" charset="-122"/>
          <a:cs typeface="Arial" pitchFamily="34" charset="0"/>
        </a:defRPr>
      </a:lvl1pPr>
      <a:lvl2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2pPr>
      <a:lvl3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3pPr>
      <a:lvl4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4pPr>
      <a:lvl5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5pPr>
      <a:lvl6pPr marL="4572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6pPr>
      <a:lvl7pPr marL="9144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7pPr>
      <a:lvl8pPr marL="13716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8pPr>
      <a:lvl9pPr marL="18288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9pPr>
    </p:titleStyle>
    <p:bodyStyle>
      <a:lvl1pPr marL="342900" indent="-342900" algn="l" rtl="0" eaLnBrk="1" fontAlgn="base" hangingPunct="1">
        <a:lnSpc>
          <a:spcPct val="150000"/>
        </a:lnSpc>
        <a:spcBef>
          <a:spcPct val="0"/>
        </a:spcBef>
        <a:spcAft>
          <a:spcPct val="0"/>
        </a:spcAft>
        <a:buFont typeface="Arial" charset="0"/>
        <a:defRPr sz="1400" b="1" kern="1200" baseline="0">
          <a:solidFill>
            <a:schemeClr val="tx1"/>
          </a:solidFill>
          <a:latin typeface="Arial" pitchFamily="34" charset="0"/>
          <a:ea typeface="微软雅黑" pitchFamily="34" charset="-122"/>
          <a:cs typeface="Arial" pitchFamily="34" charset="0"/>
        </a:defRPr>
      </a:lvl1pPr>
      <a:lvl2pPr marL="457200" algn="l" rtl="0" eaLnBrk="1" fontAlgn="base" hangingPunct="1">
        <a:lnSpc>
          <a:spcPct val="150000"/>
        </a:lnSpc>
        <a:spcBef>
          <a:spcPct val="0"/>
        </a:spcBef>
        <a:spcAft>
          <a:spcPct val="0"/>
        </a:spcAft>
        <a:buFont typeface="Arial" charset="0"/>
        <a:defRPr sz="1200" b="1" kern="1200" baseline="0">
          <a:solidFill>
            <a:schemeClr val="tx1"/>
          </a:solidFill>
          <a:latin typeface="Arial" pitchFamily="34" charset="0"/>
          <a:ea typeface="微软雅黑" pitchFamily="34" charset="-122"/>
          <a:cs typeface="Arial" pitchFamily="34" charset="0"/>
        </a:defRPr>
      </a:lvl2pPr>
      <a:lvl3pPr marL="914400" algn="l" rtl="0" eaLnBrk="1" fontAlgn="base" hangingPunct="1">
        <a:lnSpc>
          <a:spcPct val="150000"/>
        </a:lnSpc>
        <a:spcBef>
          <a:spcPct val="0"/>
        </a:spcBef>
        <a:spcAft>
          <a:spcPct val="0"/>
        </a:spcAft>
        <a:buFont typeface="Arial" charset="0"/>
        <a:defRPr sz="1100" b="1" kern="1200" baseline="0">
          <a:solidFill>
            <a:schemeClr val="tx1"/>
          </a:solidFill>
          <a:latin typeface="Arial" pitchFamily="34" charset="0"/>
          <a:ea typeface="微软雅黑" pitchFamily="34" charset="-122"/>
          <a:cs typeface="Arial" pitchFamily="34" charset="0"/>
        </a:defRPr>
      </a:lvl3pPr>
      <a:lvl4pPr marL="1371600" algn="l" rtl="0" eaLnBrk="1" fontAlgn="base" hangingPunct="1">
        <a:lnSpc>
          <a:spcPct val="150000"/>
        </a:lnSpc>
        <a:spcBef>
          <a:spcPct val="0"/>
        </a:spcBef>
        <a:spcAft>
          <a:spcPct val="0"/>
        </a:spcAft>
        <a:buFont typeface="Arial" charset="0"/>
        <a:defRPr sz="1000" b="1" kern="1200" baseline="0">
          <a:solidFill>
            <a:schemeClr val="tx1"/>
          </a:solidFill>
          <a:latin typeface="Arial" pitchFamily="34" charset="0"/>
          <a:ea typeface="微软雅黑" pitchFamily="34" charset="-122"/>
          <a:cs typeface="Arial" pitchFamily="34" charset="0"/>
        </a:defRPr>
      </a:lvl4pPr>
      <a:lvl5pPr marL="1828800" algn="l" rtl="0" eaLnBrk="1" fontAlgn="base" hangingPunct="1">
        <a:lnSpc>
          <a:spcPct val="150000"/>
        </a:lnSpc>
        <a:spcBef>
          <a:spcPct val="0"/>
        </a:spcBef>
        <a:spcAft>
          <a:spcPct val="0"/>
        </a:spcAft>
        <a:buFont typeface="Arial" charset="0"/>
        <a:defRPr sz="1000" b="1" kern="1200" baseline="0">
          <a:solidFill>
            <a:schemeClr val="tx1"/>
          </a:solidFill>
          <a:latin typeface="Arial" pitchFamily="34" charset="0"/>
          <a:ea typeface="微软雅黑"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251520" y="843558"/>
            <a:ext cx="4106863"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smtClean="0"/>
              <a:t>Click to edit title</a:t>
            </a:r>
            <a:endParaRPr lang="zh-CN" altLang="en-US" dirty="0" smtClean="0"/>
          </a:p>
        </p:txBody>
      </p:sp>
      <p:sp>
        <p:nvSpPr>
          <p:cNvPr id="1027" name="文本占位符 2"/>
          <p:cNvSpPr>
            <a:spLocks noGrp="1"/>
          </p:cNvSpPr>
          <p:nvPr>
            <p:ph type="body" idx="1"/>
          </p:nvPr>
        </p:nvSpPr>
        <p:spPr bwMode="auto">
          <a:xfrm>
            <a:off x="3009900" y="1779588"/>
            <a:ext cx="5233988" cy="281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Add Your Text</a:t>
            </a:r>
          </a:p>
          <a:p>
            <a:pPr lvl="1"/>
            <a:r>
              <a:rPr lang="en-US" altLang="zh-CN" smtClean="0"/>
              <a:t>Add Your Text</a:t>
            </a:r>
          </a:p>
          <a:p>
            <a:pPr lvl="2"/>
            <a:r>
              <a:rPr lang="en-US" altLang="zh-CN" smtClean="0"/>
              <a:t>Add Your Text</a:t>
            </a:r>
          </a:p>
          <a:p>
            <a:pPr lvl="3"/>
            <a:r>
              <a:rPr lang="en-US" altLang="zh-CN" smtClean="0"/>
              <a:t>Add Your Text</a:t>
            </a:r>
          </a:p>
          <a:p>
            <a:pPr lvl="4"/>
            <a:r>
              <a:rPr lang="en-US" altLang="zh-CN" smtClean="0"/>
              <a:t>Add Your Text</a:t>
            </a:r>
          </a:p>
        </p:txBody>
      </p:sp>
      <p:pic>
        <p:nvPicPr>
          <p:cNvPr id="5" name="Picture 2" descr="C:\Documents and Settings\e37\桌面\LOGO基础文件\KANGXIN_LOGO_EN.jpg"/>
          <p:cNvPicPr>
            <a:picLocks noChangeAspect="1" noChangeArrowheads="1"/>
          </p:cNvPicPr>
          <p:nvPr/>
        </p:nvPicPr>
        <p:blipFill>
          <a:blip r:embed="rId5" cstate="print"/>
          <a:srcRect/>
          <a:stretch>
            <a:fillRect/>
          </a:stretch>
        </p:blipFill>
        <p:spPr bwMode="auto">
          <a:xfrm>
            <a:off x="6444864" y="195486"/>
            <a:ext cx="1367496" cy="288032"/>
          </a:xfrm>
          <a:prstGeom prst="rect">
            <a:avLst/>
          </a:prstGeom>
          <a:noFill/>
        </p:spPr>
      </p:pic>
      <p:pic>
        <p:nvPicPr>
          <p:cNvPr id="6" name="图片 5" descr="康信icon横排.png"/>
          <p:cNvPicPr>
            <a:picLocks noChangeAspect="1"/>
          </p:cNvPicPr>
          <p:nvPr/>
        </p:nvPicPr>
        <p:blipFill>
          <a:blip r:embed="rId6" cstate="print"/>
          <a:stretch>
            <a:fillRect/>
          </a:stretch>
        </p:blipFill>
        <p:spPr>
          <a:xfrm>
            <a:off x="7956377" y="201081"/>
            <a:ext cx="864096" cy="282437"/>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Lst>
  <p:timing>
    <p:tnLst>
      <p:par>
        <p:cTn id="1" dur="indefinite" restart="never" nodeType="tmRoot"/>
      </p:par>
    </p:tnLst>
  </p:timing>
  <p:txStyles>
    <p:titleStyle>
      <a:lvl1pPr algn="l" rtl="0" eaLnBrk="1" fontAlgn="base" hangingPunct="1">
        <a:spcBef>
          <a:spcPct val="0"/>
        </a:spcBef>
        <a:spcAft>
          <a:spcPct val="0"/>
        </a:spcAft>
        <a:defRPr sz="2000" b="1" kern="0" spc="0" baseline="0">
          <a:solidFill>
            <a:schemeClr val="tx1"/>
          </a:solidFill>
          <a:latin typeface="Arial" pitchFamily="34" charset="0"/>
          <a:ea typeface="微软雅黑" pitchFamily="34" charset="-122"/>
          <a:cs typeface="Arial" pitchFamily="34" charset="0"/>
        </a:defRPr>
      </a:lvl1pPr>
      <a:lvl2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2pPr>
      <a:lvl3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3pPr>
      <a:lvl4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4pPr>
      <a:lvl5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5pPr>
      <a:lvl6pPr marL="4572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6pPr>
      <a:lvl7pPr marL="9144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7pPr>
      <a:lvl8pPr marL="13716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8pPr>
      <a:lvl9pPr marL="18288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9pPr>
    </p:titleStyle>
    <p:bodyStyle>
      <a:lvl1pPr marL="342900" indent="-342900" algn="l" rtl="0" eaLnBrk="1" fontAlgn="base" hangingPunct="1">
        <a:lnSpc>
          <a:spcPct val="150000"/>
        </a:lnSpc>
        <a:spcBef>
          <a:spcPct val="0"/>
        </a:spcBef>
        <a:spcAft>
          <a:spcPct val="0"/>
        </a:spcAft>
        <a:buFont typeface="Arial" charset="0"/>
        <a:defRPr sz="1400" b="1" kern="1200" baseline="0">
          <a:solidFill>
            <a:schemeClr val="tx1"/>
          </a:solidFill>
          <a:latin typeface="Arial" pitchFamily="34" charset="0"/>
          <a:ea typeface="微软雅黑" pitchFamily="34" charset="-122"/>
          <a:cs typeface="Arial" pitchFamily="34" charset="0"/>
        </a:defRPr>
      </a:lvl1pPr>
      <a:lvl2pPr marL="457200" algn="l" rtl="0" eaLnBrk="1" fontAlgn="base" hangingPunct="1">
        <a:lnSpc>
          <a:spcPct val="150000"/>
        </a:lnSpc>
        <a:spcBef>
          <a:spcPct val="0"/>
        </a:spcBef>
        <a:spcAft>
          <a:spcPct val="0"/>
        </a:spcAft>
        <a:buFont typeface="Arial" charset="0"/>
        <a:defRPr sz="1200" b="1" kern="1200" baseline="0">
          <a:solidFill>
            <a:schemeClr val="tx1"/>
          </a:solidFill>
          <a:latin typeface="Arial" pitchFamily="34" charset="0"/>
          <a:ea typeface="微软雅黑" pitchFamily="34" charset="-122"/>
          <a:cs typeface="Arial" pitchFamily="34" charset="0"/>
        </a:defRPr>
      </a:lvl2pPr>
      <a:lvl3pPr marL="914400" algn="l" rtl="0" eaLnBrk="1" fontAlgn="base" hangingPunct="1">
        <a:lnSpc>
          <a:spcPct val="150000"/>
        </a:lnSpc>
        <a:spcBef>
          <a:spcPct val="0"/>
        </a:spcBef>
        <a:spcAft>
          <a:spcPct val="0"/>
        </a:spcAft>
        <a:buFont typeface="Arial" charset="0"/>
        <a:defRPr sz="1100" b="1" kern="1200" baseline="0">
          <a:solidFill>
            <a:schemeClr val="tx1"/>
          </a:solidFill>
          <a:latin typeface="Arial" pitchFamily="34" charset="0"/>
          <a:ea typeface="微软雅黑" pitchFamily="34" charset="-122"/>
          <a:cs typeface="Arial" pitchFamily="34" charset="0"/>
        </a:defRPr>
      </a:lvl3pPr>
      <a:lvl4pPr marL="1371600" algn="l" rtl="0" eaLnBrk="1" fontAlgn="base" hangingPunct="1">
        <a:lnSpc>
          <a:spcPct val="150000"/>
        </a:lnSpc>
        <a:spcBef>
          <a:spcPct val="0"/>
        </a:spcBef>
        <a:spcAft>
          <a:spcPct val="0"/>
        </a:spcAft>
        <a:buFont typeface="Arial" charset="0"/>
        <a:defRPr sz="1000" b="1" kern="1200" baseline="0">
          <a:solidFill>
            <a:schemeClr val="tx1"/>
          </a:solidFill>
          <a:latin typeface="Arial" pitchFamily="34" charset="0"/>
          <a:ea typeface="微软雅黑" pitchFamily="34" charset="-122"/>
          <a:cs typeface="Arial" pitchFamily="34" charset="0"/>
        </a:defRPr>
      </a:lvl4pPr>
      <a:lvl5pPr marL="1828800" algn="l" rtl="0" eaLnBrk="1" fontAlgn="base" hangingPunct="1">
        <a:lnSpc>
          <a:spcPct val="150000"/>
        </a:lnSpc>
        <a:spcBef>
          <a:spcPct val="0"/>
        </a:spcBef>
        <a:spcAft>
          <a:spcPct val="0"/>
        </a:spcAft>
        <a:buFont typeface="Arial" charset="0"/>
        <a:defRPr sz="1000" b="1" kern="1200" baseline="0">
          <a:solidFill>
            <a:schemeClr val="tx1"/>
          </a:solidFill>
          <a:latin typeface="Arial" pitchFamily="34" charset="0"/>
          <a:ea typeface="微软雅黑"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ctrTitle"/>
          </p:nvPr>
        </p:nvSpPr>
        <p:spPr>
          <a:xfrm>
            <a:off x="1042988" y="1562026"/>
            <a:ext cx="7772400" cy="487362"/>
          </a:xfrm>
        </p:spPr>
        <p:txBody>
          <a:bodyPr/>
          <a:lstStyle/>
          <a:p>
            <a:r>
              <a:rPr lang="en-US" altLang="zh-CN" sz="2800" dirty="0" smtClean="0"/>
              <a:t>Amendment to Trademark Law in China</a:t>
            </a:r>
            <a:endParaRPr lang="en-US" sz="2800" dirty="0" smtClean="0"/>
          </a:p>
        </p:txBody>
      </p:sp>
      <p:sp>
        <p:nvSpPr>
          <p:cNvPr id="8195" name="副标题 2"/>
          <p:cNvSpPr>
            <a:spLocks noGrp="1"/>
          </p:cNvSpPr>
          <p:nvPr>
            <p:ph type="subTitle" idx="1"/>
          </p:nvPr>
        </p:nvSpPr>
        <p:spPr>
          <a:xfrm>
            <a:off x="1039813" y="2049388"/>
            <a:ext cx="6400800" cy="1314450"/>
          </a:xfrm>
        </p:spPr>
        <p:txBody>
          <a:bodyPr/>
          <a:lstStyle/>
          <a:p>
            <a:r>
              <a:rPr lang="en-US" altLang="zh-CN" sz="1600" b="0" i="1" dirty="0" smtClean="0"/>
              <a:t>Kangxin Partners, P.C.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txBox="1">
            <a:spLocks/>
          </p:cNvSpPr>
          <p:nvPr/>
        </p:nvSpPr>
        <p:spPr>
          <a:xfrm>
            <a:off x="8532440" y="4681002"/>
            <a:ext cx="549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35C2D8-7C76-4DE6-9FAC-804965236847}" type="slidenum">
              <a:rPr kumimoji="0" lang="zh-CN" altLang="en-US" sz="1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标题 7"/>
          <p:cNvSpPr>
            <a:spLocks noGrp="1"/>
          </p:cNvSpPr>
          <p:nvPr>
            <p:ph type="title"/>
          </p:nvPr>
        </p:nvSpPr>
        <p:spPr>
          <a:xfrm>
            <a:off x="33089" y="627534"/>
            <a:ext cx="4106863" cy="857250"/>
          </a:xfrm>
        </p:spPr>
        <p:txBody>
          <a:bodyPr/>
          <a:lstStyle/>
          <a:p>
            <a:r>
              <a:rPr lang="en-US" altLang="zh-CN" dirty="0" smtClean="0">
                <a:solidFill>
                  <a:schemeClr val="bg2">
                    <a:lumMod val="10000"/>
                  </a:schemeClr>
                </a:solidFill>
                <a:latin typeface="微软雅黑" pitchFamily="34" charset="-122"/>
                <a:cs typeface="Arial" charset="0"/>
              </a:rPr>
              <a:t>2. Examination </a:t>
            </a:r>
            <a:br>
              <a:rPr lang="en-US" altLang="zh-CN" dirty="0" smtClean="0">
                <a:solidFill>
                  <a:schemeClr val="bg2">
                    <a:lumMod val="10000"/>
                  </a:schemeClr>
                </a:solidFill>
                <a:latin typeface="微软雅黑" pitchFamily="34" charset="-122"/>
                <a:cs typeface="Arial" charset="0"/>
              </a:rPr>
            </a:br>
            <a:r>
              <a:rPr lang="en-US" altLang="zh-CN" dirty="0" smtClean="0">
                <a:solidFill>
                  <a:schemeClr val="bg2">
                    <a:lumMod val="10000"/>
                  </a:schemeClr>
                </a:solidFill>
                <a:latin typeface="微软雅黑" pitchFamily="34" charset="-122"/>
                <a:cs typeface="Arial" charset="0"/>
              </a:rPr>
              <a:t>period</a:t>
            </a:r>
            <a:endParaRPr lang="zh-CN" altLang="en-US" dirty="0"/>
          </a:p>
        </p:txBody>
      </p:sp>
      <p:graphicFrame>
        <p:nvGraphicFramePr>
          <p:cNvPr id="1026" name="内容占位符 3"/>
          <p:cNvGraphicFramePr>
            <a:graphicFrameLocks noGrp="1"/>
          </p:cNvGraphicFramePr>
          <p:nvPr>
            <p:ph idx="1"/>
            <p:extLst>
              <p:ext uri="{D42A27DB-BD31-4B8C-83A1-F6EECF244321}">
                <p14:modId xmlns="" xmlns:p14="http://schemas.microsoft.com/office/powerpoint/2010/main" val="3660701119"/>
              </p:ext>
            </p:extLst>
          </p:nvPr>
        </p:nvGraphicFramePr>
        <p:xfrm>
          <a:off x="2582863" y="1611313"/>
          <a:ext cx="5632450" cy="2554287"/>
        </p:xfrm>
        <a:graphic>
          <a:graphicData uri="http://schemas.openxmlformats.org/presentationml/2006/ole">
            <p:oleObj spid="_x0000_s1035" name="工作表" r:id="rId3" imgW="8296495" imgH="3762230"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699542"/>
            <a:ext cx="4106863" cy="857250"/>
          </a:xfrm>
        </p:spPr>
        <p:txBody>
          <a:bodyPr/>
          <a:lstStyle/>
          <a:p>
            <a:r>
              <a:rPr lang="en-US" altLang="zh-CN" dirty="0" smtClean="0"/>
              <a:t>3. Sound Mark</a:t>
            </a:r>
            <a:endParaRPr lang="zh-CN" altLang="en-US" dirty="0"/>
          </a:p>
        </p:txBody>
      </p:sp>
      <p:sp>
        <p:nvSpPr>
          <p:cNvPr id="3" name="内容占位符 2"/>
          <p:cNvSpPr>
            <a:spLocks noGrp="1"/>
          </p:cNvSpPr>
          <p:nvPr>
            <p:ph idx="1"/>
          </p:nvPr>
        </p:nvSpPr>
        <p:spPr/>
        <p:txBody>
          <a:bodyPr/>
          <a:lstStyle/>
          <a:p>
            <a:pPr algn="just" fontAlgn="auto">
              <a:spcAft>
                <a:spcPts val="0"/>
              </a:spcAft>
              <a:defRPr/>
            </a:pPr>
            <a:r>
              <a:rPr lang="en-US" altLang="zh-CN" dirty="0" smtClean="0"/>
              <a:t>Article 8</a:t>
            </a:r>
            <a:r>
              <a:rPr lang="zh-CN" altLang="zh-CN" dirty="0" smtClean="0"/>
              <a:t> </a:t>
            </a:r>
            <a:endParaRPr lang="en-US" altLang="zh-CN" dirty="0" smtClean="0"/>
          </a:p>
          <a:p>
            <a:pPr algn="just" fontAlgn="auto">
              <a:spcAft>
                <a:spcPts val="0"/>
              </a:spcAft>
              <a:defRPr/>
            </a:pPr>
            <a:r>
              <a:rPr lang="en-US" altLang="zh-CN" dirty="0" smtClean="0"/>
              <a:t>	Any sign that distinguishes the goods of a natural person, legal person, or other organizations from those of others, including any word, device, letter, number, three-dimensional sign, color combination, </a:t>
            </a:r>
            <a:r>
              <a:rPr lang="en-US" altLang="zh-CN" u="sng" dirty="0" smtClean="0"/>
              <a:t>sound</a:t>
            </a:r>
            <a:r>
              <a:rPr lang="en-US" altLang="zh-CN" dirty="0" smtClean="0"/>
              <a:t> and combination thereof, may be registered as a trademark.</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27534"/>
            <a:ext cx="4106863" cy="857250"/>
          </a:xfrm>
        </p:spPr>
        <p:txBody>
          <a:bodyPr/>
          <a:lstStyle/>
          <a:p>
            <a:r>
              <a:rPr lang="en-US" altLang="zh-CN" dirty="0" smtClean="0"/>
              <a:t>4. Opposition</a:t>
            </a:r>
            <a:endParaRPr lang="zh-CN" altLang="en-US" dirty="0"/>
          </a:p>
        </p:txBody>
      </p:sp>
      <p:graphicFrame>
        <p:nvGraphicFramePr>
          <p:cNvPr id="4" name="内容占位符 7"/>
          <p:cNvGraphicFramePr>
            <a:graphicFrameLocks/>
          </p:cNvGraphicFramePr>
          <p:nvPr>
            <p:extLst>
              <p:ext uri="{D42A27DB-BD31-4B8C-83A1-F6EECF244321}">
                <p14:modId xmlns="" xmlns:p14="http://schemas.microsoft.com/office/powerpoint/2010/main" val="2121964775"/>
              </p:ext>
            </p:extLst>
          </p:nvPr>
        </p:nvGraphicFramePr>
        <p:xfrm>
          <a:off x="35496" y="1484784"/>
          <a:ext cx="9109012" cy="173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p:cNvGrpSpPr/>
          <p:nvPr/>
        </p:nvGrpSpPr>
        <p:grpSpPr>
          <a:xfrm>
            <a:off x="2535104" y="3551150"/>
            <a:ext cx="1316816" cy="820800"/>
            <a:chOff x="2261688" y="1046558"/>
            <a:chExt cx="1248143" cy="820800"/>
          </a:xfrm>
          <a:solidFill>
            <a:srgbClr val="00B0F0"/>
          </a:solidFill>
        </p:grpSpPr>
        <p:sp>
          <p:nvSpPr>
            <p:cNvPr id="6" name="圆角矩形 5"/>
            <p:cNvSpPr/>
            <p:nvPr/>
          </p:nvSpPr>
          <p:spPr>
            <a:xfrm>
              <a:off x="2261688" y="1046558"/>
              <a:ext cx="1248143" cy="820800"/>
            </a:xfrm>
            <a:prstGeom prst="roundRect">
              <a:avLst>
                <a:gd name="adj" fmla="val 10000"/>
              </a:avLst>
            </a:prstGeom>
            <a:grp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圆角矩形 4"/>
            <p:cNvSpPr/>
            <p:nvPr/>
          </p:nvSpPr>
          <p:spPr>
            <a:xfrm>
              <a:off x="2285728" y="1070598"/>
              <a:ext cx="1200063" cy="772720"/>
            </a:xfrm>
            <a:prstGeom prst="rect">
              <a:avLst/>
            </a:prstGeom>
            <a:grpFill/>
            <a:ln>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71120" tIns="71120" rIns="71120" bIns="71120" spcCol="1270" anchor="ctr"/>
            <a:lstStyle/>
            <a:p>
              <a:pPr marL="57150" lvl="1" indent="-57150" algn="ctr" defTabSz="444500" fontAlgn="auto">
                <a:lnSpc>
                  <a:spcPct val="90000"/>
                </a:lnSpc>
                <a:spcAft>
                  <a:spcPct val="15000"/>
                </a:spcAft>
                <a:buFontTx/>
                <a:buChar char="••"/>
                <a:defRPr/>
              </a:pPr>
              <a:r>
                <a:rPr lang="en-US" altLang="zh-CN" sz="1200" b="1" dirty="0" smtClean="0">
                  <a:solidFill>
                    <a:schemeClr val="tx1"/>
                  </a:solidFill>
                  <a:latin typeface="微软雅黑" pitchFamily="34" charset="-122"/>
                  <a:ea typeface="微软雅黑" pitchFamily="34" charset="-122"/>
                </a:rPr>
                <a:t>Invalidation</a:t>
              </a:r>
              <a:endParaRPr lang="zh-CN" altLang="en-US" sz="1200" b="1" dirty="0">
                <a:solidFill>
                  <a:schemeClr val="tx1"/>
                </a:solidFill>
                <a:latin typeface="微软雅黑" pitchFamily="34" charset="-122"/>
                <a:ea typeface="微软雅黑" pitchFamily="34" charset="-122"/>
              </a:endParaRPr>
            </a:p>
          </p:txBody>
        </p:sp>
      </p:grpSp>
      <p:grpSp>
        <p:nvGrpSpPr>
          <p:cNvPr id="8" name="组合 7"/>
          <p:cNvGrpSpPr/>
          <p:nvPr/>
        </p:nvGrpSpPr>
        <p:grpSpPr>
          <a:xfrm rot="2302316">
            <a:off x="1813482" y="3382773"/>
            <a:ext cx="401133" cy="310751"/>
            <a:chOff x="1438402" y="103904"/>
            <a:chExt cx="401133" cy="310751"/>
          </a:xfrm>
          <a:solidFill>
            <a:srgbClr val="66CCFF"/>
          </a:solidFill>
        </p:grpSpPr>
        <p:sp>
          <p:nvSpPr>
            <p:cNvPr id="9" name="右箭头 8"/>
            <p:cNvSpPr/>
            <p:nvPr/>
          </p:nvSpPr>
          <p:spPr>
            <a:xfrm>
              <a:off x="1438402" y="103904"/>
              <a:ext cx="401133" cy="31075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右箭头 4"/>
            <p:cNvSpPr/>
            <p:nvPr/>
          </p:nvSpPr>
          <p:spPr>
            <a:xfrm>
              <a:off x="1438402" y="166054"/>
              <a:ext cx="307908" cy="18645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44500" fontAlgn="auto">
                <a:lnSpc>
                  <a:spcPct val="90000"/>
                </a:lnSpc>
                <a:spcAft>
                  <a:spcPct val="35000"/>
                </a:spcAft>
                <a:defRPr/>
              </a:pPr>
              <a:endParaRPr lang="zh-CN" altLang="en-US" sz="1000">
                <a:solidFill>
                  <a:schemeClr val="tx1"/>
                </a:solidFill>
                <a:latin typeface="微软雅黑" pitchFamily="34" charset="-122"/>
                <a:ea typeface="微软雅黑" pitchFamily="34" charset="-122"/>
              </a:endParaRPr>
            </a:p>
          </p:txBody>
        </p:sp>
      </p:grpSp>
      <p:grpSp>
        <p:nvGrpSpPr>
          <p:cNvPr id="11" name="组合 10"/>
          <p:cNvGrpSpPr/>
          <p:nvPr/>
        </p:nvGrpSpPr>
        <p:grpSpPr>
          <a:xfrm rot="19063967">
            <a:off x="4120304" y="3458342"/>
            <a:ext cx="401133" cy="310751"/>
            <a:chOff x="1438402" y="103904"/>
            <a:chExt cx="401133" cy="310751"/>
          </a:xfrm>
          <a:solidFill>
            <a:srgbClr val="66CCFF"/>
          </a:solidFill>
        </p:grpSpPr>
        <p:sp>
          <p:nvSpPr>
            <p:cNvPr id="12" name="右箭头 11"/>
            <p:cNvSpPr/>
            <p:nvPr/>
          </p:nvSpPr>
          <p:spPr>
            <a:xfrm>
              <a:off x="1438402" y="103904"/>
              <a:ext cx="401133" cy="31075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右箭头 4"/>
            <p:cNvSpPr/>
            <p:nvPr/>
          </p:nvSpPr>
          <p:spPr>
            <a:xfrm>
              <a:off x="1438402" y="166054"/>
              <a:ext cx="307908" cy="18645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44500" fontAlgn="auto">
                <a:lnSpc>
                  <a:spcPct val="90000"/>
                </a:lnSpc>
                <a:spcAft>
                  <a:spcPct val="35000"/>
                </a:spcAft>
                <a:defRPr/>
              </a:pPr>
              <a:endParaRPr lang="zh-CN" altLang="en-US" sz="1000">
                <a:solidFill>
                  <a:schemeClr val="tx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627534"/>
            <a:ext cx="6624736" cy="857250"/>
          </a:xfrm>
        </p:spPr>
        <p:txBody>
          <a:bodyPr/>
          <a:lstStyle/>
          <a:p>
            <a:r>
              <a:rPr lang="en-US" altLang="zh-CN" dirty="0" smtClean="0"/>
              <a:t>5. Invalidation </a:t>
            </a:r>
            <a:br>
              <a:rPr lang="en-US" altLang="zh-CN" dirty="0" smtClean="0"/>
            </a:br>
            <a:r>
              <a:rPr lang="en-US" altLang="zh-CN" dirty="0" smtClean="0"/>
              <a:t>(Instead of Dispute </a:t>
            </a:r>
            <a:br>
              <a:rPr lang="en-US" altLang="zh-CN" dirty="0" smtClean="0"/>
            </a:br>
            <a:r>
              <a:rPr lang="en-US" altLang="zh-CN" dirty="0" smtClean="0"/>
              <a:t>cancellation)</a:t>
            </a:r>
            <a:endParaRPr lang="zh-CN" altLang="en-US" dirty="0"/>
          </a:p>
        </p:txBody>
      </p:sp>
      <p:graphicFrame>
        <p:nvGraphicFramePr>
          <p:cNvPr id="4" name="内容占位符 5"/>
          <p:cNvGraphicFramePr>
            <a:graphicFrameLocks/>
          </p:cNvGraphicFramePr>
          <p:nvPr/>
        </p:nvGraphicFramePr>
        <p:xfrm>
          <a:off x="2411760" y="1779662"/>
          <a:ext cx="6552728" cy="2837919"/>
        </p:xfrm>
        <a:graphic>
          <a:graphicData uri="http://schemas.openxmlformats.org/drawingml/2006/table">
            <a:tbl>
              <a:tblPr firstRow="1" bandRow="1">
                <a:tableStyleId>{5C22544A-7EE6-4342-B048-85BDC9FD1C3A}</a:tableStyleId>
              </a:tblPr>
              <a:tblGrid>
                <a:gridCol w="1437966"/>
                <a:gridCol w="2882514"/>
                <a:gridCol w="2232248"/>
              </a:tblGrid>
              <a:tr h="474005">
                <a:tc>
                  <a:txBody>
                    <a:bodyPr/>
                    <a:lstStyle/>
                    <a:p>
                      <a:pPr algn="ctr"/>
                      <a:endParaRPr lang="zh-CN" altLang="en-US" sz="1400" dirty="0">
                        <a:solidFill>
                          <a:schemeClr val="tx1">
                            <a:lumMod val="50000"/>
                          </a:schemeClr>
                        </a:solidFill>
                        <a:latin typeface="微软雅黑" pitchFamily="34" charset="-122"/>
                        <a:ea typeface="微软雅黑" pitchFamily="34" charset="-122"/>
                        <a:cs typeface="Arial" pitchFamily="34" charset="0"/>
                      </a:endParaRPr>
                    </a:p>
                  </a:txBody>
                  <a:tcPr anchor="ctr">
                    <a:solidFill>
                      <a:srgbClr val="FFC000"/>
                    </a:solidFill>
                  </a:tcPr>
                </a:tc>
                <a:tc>
                  <a:txBody>
                    <a:bodyPr/>
                    <a:lstStyle/>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Absolute Ground</a:t>
                      </a:r>
                      <a:endParaRPr lang="zh-CN" altLang="en-US" sz="1400" dirty="0">
                        <a:solidFill>
                          <a:schemeClr val="tx1">
                            <a:lumMod val="50000"/>
                          </a:schemeClr>
                        </a:solidFill>
                        <a:latin typeface="微软雅黑" pitchFamily="34" charset="-122"/>
                        <a:ea typeface="微软雅黑" pitchFamily="34" charset="-122"/>
                        <a:cs typeface="Arial" pitchFamily="34" charset="0"/>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lumMod val="50000"/>
                            </a:schemeClr>
                          </a:solidFill>
                          <a:latin typeface="微软雅黑" pitchFamily="34" charset="-122"/>
                          <a:ea typeface="微软雅黑" pitchFamily="34" charset="-122"/>
                          <a:cs typeface="Arial" pitchFamily="34" charset="0"/>
                        </a:rPr>
                        <a:t>Relative</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 Ground</a:t>
                      </a:r>
                      <a:endParaRPr lang="zh-CN" altLang="en-US" sz="1400"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rgbClr val="FFC000"/>
                    </a:solidFill>
                  </a:tcPr>
                </a:tc>
              </a:tr>
              <a:tr h="1181957">
                <a:tc>
                  <a:txBody>
                    <a:bodyPr/>
                    <a:lstStyle/>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TMO</a:t>
                      </a:r>
                      <a:endParaRPr lang="zh-CN" altLang="en-US" sz="1400" dirty="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c>
                  <a:txBody>
                    <a:bodyPr/>
                    <a:lstStyle/>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TMO</a:t>
                      </a:r>
                    </a:p>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Review by TRAB</a:t>
                      </a:r>
                      <a:r>
                        <a:rPr lang="en-US" altLang="zh-CN" sz="1400" dirty="0" smtClean="0">
                          <a:solidFill>
                            <a:srgbClr val="0070C0"/>
                          </a:solidFill>
                          <a:latin typeface="微软雅黑" pitchFamily="34" charset="-122"/>
                          <a:ea typeface="微软雅黑" pitchFamily="34" charset="-122"/>
                          <a:cs typeface="Arial" pitchFamily="34" charset="0"/>
                        </a:rPr>
                        <a:t>(9months)</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lumMod val="50000"/>
                            </a:schemeClr>
                          </a:solidFill>
                          <a:latin typeface="微软雅黑" pitchFamily="34" charset="-122"/>
                          <a:ea typeface="微软雅黑" pitchFamily="34" charset="-122"/>
                          <a:cs typeface="Arial" pitchFamily="34" charset="0"/>
                        </a:rPr>
                        <a:t>Sue to the Court</a:t>
                      </a:r>
                      <a:endParaRPr lang="zh-CN" altLang="en-US" sz="1400"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c>
                  <a:txBody>
                    <a:bodyPr/>
                    <a:lstStyle/>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N/A</a:t>
                      </a:r>
                      <a:endParaRPr lang="zh-CN" altLang="en-US" sz="1400" dirty="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r>
              <a:tr h="1181957">
                <a:tc>
                  <a:txBody>
                    <a:bodyPr/>
                    <a:lstStyle/>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Interested</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 Party</a:t>
                      </a:r>
                      <a:endParaRPr lang="zh-CN" altLang="en-US" sz="1400" dirty="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c>
                  <a:txBody>
                    <a:bodyPr/>
                    <a:lstStyle/>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TRAB</a:t>
                      </a:r>
                      <a:r>
                        <a:rPr lang="en-US" altLang="zh-CN" sz="1400" dirty="0" smtClean="0">
                          <a:solidFill>
                            <a:srgbClr val="0070C0"/>
                          </a:solidFill>
                          <a:latin typeface="微软雅黑" pitchFamily="34" charset="-122"/>
                          <a:ea typeface="微软雅黑" pitchFamily="34" charset="-122"/>
                          <a:cs typeface="Arial" pitchFamily="34" charset="0"/>
                        </a:rPr>
                        <a:t>(9 months)</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lumMod val="50000"/>
                            </a:schemeClr>
                          </a:solidFill>
                          <a:latin typeface="微软雅黑" pitchFamily="34" charset="-122"/>
                          <a:ea typeface="微软雅黑" pitchFamily="34" charset="-122"/>
                          <a:cs typeface="Arial" pitchFamily="34" charset="0"/>
                        </a:rPr>
                        <a:t>Sue</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 to the court</a:t>
                      </a:r>
                      <a:endParaRPr lang="zh-CN" altLang="en-US" sz="1400"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c>
                  <a:txBody>
                    <a:bodyPr/>
                    <a:lstStyle/>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TRAB</a:t>
                      </a:r>
                      <a:r>
                        <a:rPr lang="en-US" altLang="zh-CN" sz="1400" dirty="0" smtClean="0">
                          <a:solidFill>
                            <a:srgbClr val="0070C0"/>
                          </a:solidFill>
                          <a:latin typeface="微软雅黑" pitchFamily="34" charset="-122"/>
                          <a:ea typeface="微软雅黑" pitchFamily="34" charset="-122"/>
                          <a:cs typeface="Arial" pitchFamily="34" charset="0"/>
                        </a:rPr>
                        <a:t>(12 months)</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lumMod val="50000"/>
                            </a:schemeClr>
                          </a:solidFill>
                          <a:latin typeface="微软雅黑" pitchFamily="34" charset="-122"/>
                          <a:ea typeface="微软雅黑" pitchFamily="34" charset="-122"/>
                          <a:cs typeface="Arial" pitchFamily="34" charset="0"/>
                        </a:rPr>
                        <a:t>Sue</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 to the court</a:t>
                      </a:r>
                      <a:endParaRPr lang="zh-CN" altLang="en-US" sz="1400"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1" y="627534"/>
            <a:ext cx="2304256" cy="857250"/>
          </a:xfrm>
        </p:spPr>
        <p:txBody>
          <a:bodyPr/>
          <a:lstStyle/>
          <a:p>
            <a:pPr algn="ctr"/>
            <a:r>
              <a:rPr lang="en-US" altLang="zh-CN" dirty="0" smtClean="0"/>
              <a:t>6. Bad faith</a:t>
            </a:r>
            <a:endParaRPr lang="zh-CN" altLang="en-US" dirty="0"/>
          </a:p>
        </p:txBody>
      </p:sp>
      <p:sp>
        <p:nvSpPr>
          <p:cNvPr id="3" name="内容占位符 2"/>
          <p:cNvSpPr>
            <a:spLocks noGrp="1"/>
          </p:cNvSpPr>
          <p:nvPr>
            <p:ph idx="1"/>
          </p:nvPr>
        </p:nvSpPr>
        <p:spPr>
          <a:xfrm>
            <a:off x="3009900" y="1203598"/>
            <a:ext cx="5954588" cy="2814637"/>
          </a:xfrm>
        </p:spPr>
        <p:txBody>
          <a:bodyPr/>
          <a:lstStyle/>
          <a:p>
            <a:r>
              <a:rPr lang="en-US" altLang="zh-CN" dirty="0" smtClean="0">
                <a:latin typeface="Arial" charset="0"/>
                <a:cs typeface="Arial" charset="0"/>
              </a:rPr>
              <a:t>The Article 7.1:</a:t>
            </a:r>
          </a:p>
          <a:p>
            <a:r>
              <a:rPr lang="en-US" altLang="zh-CN" dirty="0" smtClean="0"/>
              <a:t>	The application for registration and use of a trademark shall be based on the principle of </a:t>
            </a:r>
            <a:r>
              <a:rPr lang="en-US" altLang="zh-CN" u="sng" dirty="0" smtClean="0"/>
              <a:t>good faith</a:t>
            </a:r>
            <a:r>
              <a:rPr lang="en-US" altLang="zh-CN" dirty="0" smtClean="0"/>
              <a:t>.</a:t>
            </a:r>
            <a:endParaRPr lang="en-US" altLang="zh-CN" dirty="0" smtClean="0">
              <a:latin typeface="Arial" charset="0"/>
              <a:cs typeface="Arial" charset="0"/>
            </a:endParaRPr>
          </a:p>
          <a:p>
            <a:pPr>
              <a:buFont typeface="Arial" pitchFamily="34" charset="0"/>
              <a:buChar char="•"/>
            </a:pPr>
            <a:r>
              <a:rPr lang="en-US" altLang="zh-CN" dirty="0" smtClean="0">
                <a:latin typeface="Arial" charset="0"/>
                <a:cs typeface="Arial" charset="0"/>
              </a:rPr>
              <a:t>Grounds for opposition under Article 33: Article 10, 11, 12, 13.2&amp;3, 15, 16.1, 30, 31, 32 </a:t>
            </a:r>
            <a:r>
              <a:rPr lang="en-US" altLang="zh-CN" dirty="0" smtClean="0">
                <a:solidFill>
                  <a:srgbClr val="0070C0"/>
                </a:solidFill>
                <a:latin typeface="Arial" charset="0"/>
                <a:cs typeface="Arial" charset="0"/>
              </a:rPr>
              <a:t>(Except Article 7.1)</a:t>
            </a:r>
          </a:p>
          <a:p>
            <a:pPr>
              <a:buFont typeface="Arial" pitchFamily="34" charset="0"/>
              <a:buChar char="•"/>
            </a:pPr>
            <a:r>
              <a:rPr lang="en-US" altLang="zh-CN" dirty="0" smtClean="0">
                <a:latin typeface="Arial" charset="0"/>
                <a:cs typeface="Arial" charset="0"/>
              </a:rPr>
              <a:t>Grounds for Invalidation under Article 44&amp;45: Article 10, 11, 12, 13.2&amp;3, 15, 16.1, 30, 31, 32 (</a:t>
            </a:r>
            <a:r>
              <a:rPr lang="en-US" altLang="zh-CN" dirty="0" smtClean="0">
                <a:solidFill>
                  <a:srgbClr val="0070C0"/>
                </a:solidFill>
                <a:latin typeface="Arial" charset="0"/>
                <a:cs typeface="Arial" charset="0"/>
              </a:rPr>
              <a:t>Except Article 7.1)</a:t>
            </a:r>
          </a:p>
          <a:p>
            <a:pPr>
              <a:buFont typeface="Arial" pitchFamily="34" charset="0"/>
              <a:buChar char="•"/>
            </a:pPr>
            <a:endParaRPr lang="en-US" altLang="zh-CN" dirty="0" smtClean="0">
              <a:latin typeface="Arial" charset="0"/>
              <a:cs typeface="Arial" charset="0"/>
            </a:endParaRPr>
          </a:p>
          <a:p>
            <a:r>
              <a:rPr lang="en-US" altLang="zh-CN" sz="1600" dirty="0" smtClean="0">
                <a:solidFill>
                  <a:srgbClr val="FF0000"/>
                </a:solidFill>
                <a:latin typeface="Arial" charset="0"/>
                <a:cs typeface="Arial" charset="0"/>
              </a:rPr>
              <a:t>	</a:t>
            </a:r>
            <a:r>
              <a:rPr lang="en-US" altLang="zh-CN" sz="1600" dirty="0" smtClean="0">
                <a:latin typeface="Arial" charset="0"/>
                <a:cs typeface="Arial" charset="0"/>
              </a:rPr>
              <a:t>The Article 7.1 cannot be independently used as an argument.  Then How to use the Article 7.1??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txBox="1">
            <a:spLocks/>
          </p:cNvSpPr>
          <p:nvPr/>
        </p:nvSpPr>
        <p:spPr>
          <a:xfrm>
            <a:off x="8532440" y="4681002"/>
            <a:ext cx="549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35C2D8-7C76-4DE6-9FAC-804965236847}" type="slidenum">
              <a:rPr kumimoji="0" lang="zh-CN" altLang="en-US" sz="1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内容占位符 5"/>
          <p:cNvSpPr>
            <a:spLocks noGrp="1"/>
          </p:cNvSpPr>
          <p:nvPr>
            <p:ph idx="1"/>
          </p:nvPr>
        </p:nvSpPr>
        <p:spPr>
          <a:xfrm>
            <a:off x="3009900" y="1779588"/>
            <a:ext cx="5738564" cy="2814637"/>
          </a:xfrm>
        </p:spPr>
        <p:txBody>
          <a:bodyPr/>
          <a:lstStyle/>
          <a:p>
            <a:r>
              <a:rPr lang="en-US" altLang="zh-CN" dirty="0" smtClean="0">
                <a:latin typeface="Arial" charset="0"/>
                <a:cs typeface="Arial" charset="0"/>
              </a:rPr>
              <a:t>Party A owns a mark in Class 25 </a:t>
            </a:r>
          </a:p>
          <a:p>
            <a:r>
              <a:rPr lang="en-US" altLang="zh-CN" dirty="0" smtClean="0">
                <a:latin typeface="Arial" charset="0"/>
                <a:cs typeface="Arial" charset="0"/>
              </a:rPr>
              <a:t>Party A produces the clothes in China and export to the USA</a:t>
            </a:r>
          </a:p>
          <a:p>
            <a:endParaRPr lang="en-US" altLang="zh-CN" dirty="0" smtClean="0">
              <a:latin typeface="Arial" charset="0"/>
              <a:cs typeface="Arial" charset="0"/>
            </a:endParaRPr>
          </a:p>
          <a:p>
            <a:r>
              <a:rPr lang="en-US" altLang="zh-CN" dirty="0" smtClean="0">
                <a:latin typeface="Arial" charset="0"/>
                <a:cs typeface="Arial" charset="0"/>
              </a:rPr>
              <a:t>Party B (Chinese company or individual) applies for registration of the same mark in Class 18</a:t>
            </a:r>
            <a:endParaRPr lang="zh-CN" altLang="en-US" dirty="0" smtClean="0">
              <a:latin typeface="Arial" charset="0"/>
              <a:cs typeface="Arial" charset="0"/>
            </a:endParaRPr>
          </a:p>
          <a:p>
            <a:endParaRPr lang="zh-CN" altLang="en-US" dirty="0"/>
          </a:p>
        </p:txBody>
      </p:sp>
      <p:sp>
        <p:nvSpPr>
          <p:cNvPr id="7" name="标题 6"/>
          <p:cNvSpPr>
            <a:spLocks noGrp="1"/>
          </p:cNvSpPr>
          <p:nvPr>
            <p:ph type="title"/>
          </p:nvPr>
        </p:nvSpPr>
        <p:spPr>
          <a:xfrm>
            <a:off x="251521" y="627534"/>
            <a:ext cx="1728192" cy="857250"/>
          </a:xfrm>
        </p:spPr>
        <p:txBody>
          <a:bodyPr/>
          <a:lstStyle/>
          <a:p>
            <a:pPr algn="ctr"/>
            <a:r>
              <a:rPr lang="en-US" altLang="zh-CN" dirty="0" smtClean="0"/>
              <a:t>Case of Registration in Bad Faith</a:t>
            </a:r>
            <a:endParaRPr lang="zh-CN" altLang="en-US" dirty="0"/>
          </a:p>
        </p:txBody>
      </p:sp>
      <p:pic>
        <p:nvPicPr>
          <p:cNvPr id="8" name="图片 5" descr="ABC-women style1.jpg"/>
          <p:cNvPicPr>
            <a:picLocks noChangeAspect="1"/>
          </p:cNvPicPr>
          <p:nvPr/>
        </p:nvPicPr>
        <p:blipFill>
          <a:blip r:embed="rId2" cstate="print"/>
          <a:srcRect l="21585" t="13370" r="22295" b="6122"/>
          <a:stretch>
            <a:fillRect/>
          </a:stretch>
        </p:blipFill>
        <p:spPr bwMode="auto">
          <a:xfrm>
            <a:off x="6085358" y="3147814"/>
            <a:ext cx="1150938" cy="1004888"/>
          </a:xfrm>
          <a:prstGeom prst="rect">
            <a:avLst/>
          </a:prstGeom>
          <a:noFill/>
          <a:ln w="9525">
            <a:noFill/>
            <a:miter lim="800000"/>
            <a:headEnd/>
            <a:tailEnd/>
          </a:ln>
        </p:spPr>
      </p:pic>
      <p:pic>
        <p:nvPicPr>
          <p:cNvPr id="9" name="图片 5" descr="ABC-women style1.jpg"/>
          <p:cNvPicPr>
            <a:picLocks noChangeAspect="1"/>
          </p:cNvPicPr>
          <p:nvPr/>
        </p:nvPicPr>
        <p:blipFill>
          <a:blip r:embed="rId2" cstate="print"/>
          <a:srcRect l="21585" t="13370" r="22295" b="6122"/>
          <a:stretch>
            <a:fillRect/>
          </a:stretch>
        </p:blipFill>
        <p:spPr bwMode="auto">
          <a:xfrm>
            <a:off x="6013350" y="1203598"/>
            <a:ext cx="1150938" cy="1004888"/>
          </a:xfrm>
          <a:prstGeom prst="rect">
            <a:avLst/>
          </a:prstGeom>
          <a:noFill/>
          <a:ln w="9525">
            <a:noFill/>
            <a:miter lim="800000"/>
            <a:headEnd/>
            <a:tailEnd/>
          </a:ln>
        </p:spPr>
      </p:pic>
    </p:spTree>
    <p:extLst>
      <p:ext uri="{BB962C8B-B14F-4D97-AF65-F5344CB8AC3E}">
        <p14:creationId xmlns="" xmlns:p14="http://schemas.microsoft.com/office/powerpoint/2010/main" val="4214590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txBox="1">
            <a:spLocks/>
          </p:cNvSpPr>
          <p:nvPr/>
        </p:nvSpPr>
        <p:spPr>
          <a:xfrm>
            <a:off x="8532440" y="4681002"/>
            <a:ext cx="549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35C2D8-7C76-4DE6-9FAC-804965236847}" type="slidenum">
              <a:rPr kumimoji="0" lang="zh-CN" altLang="en-US" sz="1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内容占位符 5"/>
          <p:cNvSpPr>
            <a:spLocks noGrp="1"/>
          </p:cNvSpPr>
          <p:nvPr>
            <p:ph idx="1"/>
          </p:nvPr>
        </p:nvSpPr>
        <p:spPr>
          <a:xfrm>
            <a:off x="3009900" y="915566"/>
            <a:ext cx="5234508" cy="3744416"/>
          </a:xfrm>
        </p:spPr>
        <p:txBody>
          <a:bodyPr/>
          <a:lstStyle/>
          <a:p>
            <a:pPr fontAlgn="auto">
              <a:spcAft>
                <a:spcPts val="0"/>
              </a:spcAft>
              <a:buFont typeface="Arial" pitchFamily="34" charset="0"/>
              <a:buChar char="•"/>
              <a:defRPr/>
            </a:pPr>
            <a:r>
              <a:rPr lang="en-US" altLang="zh-CN" dirty="0" smtClean="0"/>
              <a:t>Opposition :</a:t>
            </a:r>
          </a:p>
          <a:p>
            <a:pPr fontAlgn="auto">
              <a:spcAft>
                <a:spcPts val="0"/>
              </a:spcAft>
              <a:buFont typeface="Wingdings" pitchFamily="2" charset="2"/>
              <a:buChar char="Ø"/>
              <a:defRPr/>
            </a:pPr>
            <a:r>
              <a:rPr lang="en-US" altLang="zh-CN" dirty="0" smtClean="0"/>
              <a:t>Article 13: Well-known trademarks </a:t>
            </a:r>
            <a:r>
              <a:rPr lang="en-US" altLang="zh-CN" dirty="0" smtClean="0">
                <a:solidFill>
                  <a:srgbClr val="7030A0"/>
                </a:solidFill>
              </a:rPr>
              <a:t>(little change)</a:t>
            </a:r>
          </a:p>
          <a:p>
            <a:pPr fontAlgn="auto">
              <a:spcAft>
                <a:spcPts val="0"/>
              </a:spcAft>
              <a:buFont typeface="Wingdings" pitchFamily="2" charset="2"/>
              <a:buChar char="Ø"/>
              <a:defRPr/>
            </a:pPr>
            <a:r>
              <a:rPr lang="en-US" altLang="zh-CN" dirty="0" smtClean="0"/>
              <a:t>Article 15: Trading relationship</a:t>
            </a:r>
            <a:r>
              <a:rPr lang="zh-CN" altLang="en-US" dirty="0" smtClean="0">
                <a:solidFill>
                  <a:srgbClr val="7030A0"/>
                </a:solidFill>
              </a:rPr>
              <a:t>（</a:t>
            </a:r>
            <a:r>
              <a:rPr lang="en-US" altLang="zh-CN" dirty="0" smtClean="0">
                <a:solidFill>
                  <a:srgbClr val="7030A0"/>
                </a:solidFill>
              </a:rPr>
              <a:t>protection range extended</a:t>
            </a:r>
            <a:r>
              <a:rPr lang="zh-CN" altLang="en-US" dirty="0" smtClean="0">
                <a:solidFill>
                  <a:srgbClr val="7030A0"/>
                </a:solidFill>
              </a:rPr>
              <a:t>）</a:t>
            </a:r>
            <a:endParaRPr lang="en-US" altLang="zh-CN" dirty="0" smtClean="0">
              <a:solidFill>
                <a:srgbClr val="7030A0"/>
              </a:solidFill>
            </a:endParaRPr>
          </a:p>
          <a:p>
            <a:pPr fontAlgn="auto">
              <a:spcAft>
                <a:spcPts val="0"/>
              </a:spcAft>
              <a:buFont typeface="Wingdings" pitchFamily="2" charset="2"/>
              <a:buChar char="Ø"/>
              <a:defRPr/>
            </a:pPr>
            <a:r>
              <a:rPr lang="en-US" altLang="zh-CN" dirty="0" smtClean="0"/>
              <a:t>Article 31.1: Prior right (copyright) </a:t>
            </a:r>
            <a:r>
              <a:rPr lang="en-US" altLang="zh-CN" dirty="0" smtClean="0">
                <a:solidFill>
                  <a:srgbClr val="7030A0"/>
                </a:solidFill>
              </a:rPr>
              <a:t>(No change)</a:t>
            </a:r>
            <a:endParaRPr lang="en-US" altLang="zh-CN" dirty="0" smtClean="0"/>
          </a:p>
          <a:p>
            <a:pPr fontAlgn="auto">
              <a:spcAft>
                <a:spcPts val="0"/>
              </a:spcAft>
              <a:buFont typeface="Wingdings" pitchFamily="2" charset="2"/>
              <a:buChar char="Ø"/>
              <a:defRPr/>
            </a:pPr>
            <a:r>
              <a:rPr lang="en-US" altLang="zh-CN" dirty="0" smtClean="0"/>
              <a:t>Article 32.2: The prior use on the same goods and enjoy certain reputation (No change)</a:t>
            </a:r>
          </a:p>
          <a:p>
            <a:pPr fontAlgn="auto">
              <a:spcAft>
                <a:spcPts val="0"/>
              </a:spcAft>
              <a:buFont typeface="Wingdings" pitchFamily="2" charset="2"/>
              <a:buChar char="Ø"/>
              <a:defRPr/>
            </a:pPr>
            <a:r>
              <a:rPr lang="en-US" altLang="zh-CN" dirty="0" smtClean="0"/>
              <a:t>Article 10.1.8: Detrimental to socialist morals or customs, or having other harmful influences </a:t>
            </a:r>
            <a:r>
              <a:rPr lang="en-US" altLang="zh-CN" dirty="0" smtClean="0">
                <a:solidFill>
                  <a:srgbClr val="7030A0"/>
                </a:solidFill>
              </a:rPr>
              <a:t>(No change, but…)</a:t>
            </a:r>
          </a:p>
          <a:p>
            <a:pPr fontAlgn="auto">
              <a:spcAft>
                <a:spcPts val="0"/>
              </a:spcAft>
              <a:buFont typeface="Wingdings" pitchFamily="2" charset="2"/>
              <a:buChar char="Ø"/>
              <a:defRPr/>
            </a:pPr>
            <a:r>
              <a:rPr lang="en-US" altLang="zh-CN" dirty="0" smtClean="0">
                <a:solidFill>
                  <a:srgbClr val="7030A0"/>
                </a:solidFill>
              </a:rPr>
              <a:t>Herein, the Article 7.1 can be used as supplementary argument upon abovementioned articles.</a:t>
            </a:r>
            <a:endParaRPr lang="en-US" altLang="zh-CN" sz="1200" dirty="0" smtClean="0"/>
          </a:p>
          <a:p>
            <a:pPr fontAlgn="auto">
              <a:spcAft>
                <a:spcPts val="0"/>
              </a:spcAft>
              <a:buFont typeface="Arial" pitchFamily="34" charset="0"/>
              <a:buChar char="•"/>
              <a:defRPr/>
            </a:pPr>
            <a:endParaRPr lang="zh-CN" altLang="en-US" sz="1200" dirty="0" smtClean="0"/>
          </a:p>
          <a:p>
            <a:endParaRPr lang="zh-CN" altLang="en-US" sz="1200" dirty="0"/>
          </a:p>
        </p:txBody>
      </p:sp>
      <p:sp>
        <p:nvSpPr>
          <p:cNvPr id="7" name="标题 6"/>
          <p:cNvSpPr>
            <a:spLocks noGrp="1"/>
          </p:cNvSpPr>
          <p:nvPr>
            <p:ph type="title"/>
          </p:nvPr>
        </p:nvSpPr>
        <p:spPr>
          <a:xfrm>
            <a:off x="-36511" y="915566"/>
            <a:ext cx="2304256" cy="1224136"/>
          </a:xfrm>
        </p:spPr>
        <p:txBody>
          <a:bodyPr/>
          <a:lstStyle/>
          <a:p>
            <a:pPr fontAlgn="auto">
              <a:spcAft>
                <a:spcPts val="0"/>
              </a:spcAft>
              <a:defRPr/>
            </a:pPr>
            <a:r>
              <a:rPr lang="en-US" altLang="zh-CN" dirty="0" smtClean="0"/>
              <a:t>Strategy</a:t>
            </a:r>
            <a:br>
              <a:rPr lang="en-US" altLang="zh-CN" dirty="0" smtClean="0"/>
            </a:br>
            <a:r>
              <a:rPr lang="en-US" altLang="zh-CN" dirty="0" smtClean="0"/>
              <a:t/>
            </a:r>
            <a:br>
              <a:rPr lang="en-US" altLang="zh-CN" dirty="0" smtClean="0"/>
            </a:br>
            <a:r>
              <a:rPr lang="en-US" altLang="zh-CN" sz="1600" dirty="0" smtClean="0"/>
              <a:t>Opposition</a:t>
            </a:r>
            <a:br>
              <a:rPr lang="en-US" altLang="zh-CN" sz="1600" dirty="0" smtClean="0"/>
            </a:br>
            <a:r>
              <a:rPr lang="en-US" altLang="zh-CN" sz="1600" dirty="0" smtClean="0"/>
              <a:t>Non-use cancellation</a:t>
            </a:r>
            <a:br>
              <a:rPr lang="en-US" altLang="zh-CN" sz="1600" dirty="0" smtClean="0"/>
            </a:br>
            <a:r>
              <a:rPr lang="en-US" altLang="zh-CN" sz="1400" dirty="0" smtClean="0"/>
              <a:t>Assignment negotiation</a:t>
            </a:r>
            <a:r>
              <a:rPr lang="en-US" altLang="zh-CN" dirty="0" smtClean="0"/>
              <a:t/>
            </a:r>
            <a:br>
              <a:rPr lang="en-US" altLang="zh-CN" dirty="0" smtClean="0"/>
            </a:br>
            <a:endParaRPr lang="zh-CN" altLang="en-US" dirty="0"/>
          </a:p>
        </p:txBody>
      </p:sp>
    </p:spTree>
    <p:extLst>
      <p:ext uri="{BB962C8B-B14F-4D97-AF65-F5344CB8AC3E}">
        <p14:creationId xmlns="" xmlns:p14="http://schemas.microsoft.com/office/powerpoint/2010/main" val="1628045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 xmlns:p14="http://schemas.microsoft.com/office/powerpoint/2010/main" val="1634565691"/>
              </p:ext>
            </p:extLst>
          </p:nvPr>
        </p:nvGraphicFramePr>
        <p:xfrm>
          <a:off x="1403648" y="1527634"/>
          <a:ext cx="8208912" cy="3132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标题 1"/>
          <p:cNvSpPr>
            <a:spLocks noGrp="1"/>
          </p:cNvSpPr>
          <p:nvPr>
            <p:ph type="title"/>
          </p:nvPr>
        </p:nvSpPr>
        <p:spPr>
          <a:xfrm>
            <a:off x="-36512" y="627534"/>
            <a:ext cx="6120680" cy="857250"/>
          </a:xfrm>
        </p:spPr>
        <p:txBody>
          <a:bodyPr/>
          <a:lstStyle/>
          <a:p>
            <a:pPr eaLnBrk="1" hangingPunct="1"/>
            <a:r>
              <a:rPr lang="en-US" altLang="zh-CN" dirty="0" smtClean="0">
                <a:latin typeface="Arial" charset="0"/>
                <a:cs typeface="Arial" charset="0"/>
              </a:rPr>
              <a:t>7. Agent or </a:t>
            </a:r>
            <a:br>
              <a:rPr lang="en-US" altLang="zh-CN" dirty="0" smtClean="0">
                <a:latin typeface="Arial" charset="0"/>
                <a:cs typeface="Arial" charset="0"/>
              </a:rPr>
            </a:br>
            <a:r>
              <a:rPr lang="en-US" altLang="zh-CN" dirty="0" smtClean="0">
                <a:latin typeface="Arial" charset="0"/>
                <a:cs typeface="Arial" charset="0"/>
              </a:rPr>
              <a:t>Representative</a:t>
            </a:r>
            <a:endParaRPr lang="zh-CN"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2536" y="843558"/>
            <a:ext cx="2520279" cy="864096"/>
          </a:xfrm>
        </p:spPr>
        <p:txBody>
          <a:bodyPr/>
          <a:lstStyle/>
          <a:p>
            <a:pPr algn="r"/>
            <a:r>
              <a:rPr lang="en-US" altLang="zh-CN" dirty="0" smtClean="0"/>
              <a:t>Case of “WEISS”</a:t>
            </a:r>
            <a:br>
              <a:rPr lang="en-US" altLang="zh-CN" dirty="0" smtClean="0"/>
            </a:br>
            <a:r>
              <a:rPr lang="en-US" altLang="zh-CN" dirty="0" smtClean="0"/>
              <a:t>	</a:t>
            </a:r>
            <a:endParaRPr lang="zh-CN" altLang="en-US" dirty="0"/>
          </a:p>
        </p:txBody>
      </p:sp>
      <p:graphicFrame>
        <p:nvGraphicFramePr>
          <p:cNvPr id="4" name="内容占位符 3"/>
          <p:cNvGraphicFramePr>
            <a:graphicFrameLocks noGrp="1"/>
          </p:cNvGraphicFramePr>
          <p:nvPr>
            <p:ph idx="1"/>
          </p:nvPr>
        </p:nvGraphicFramePr>
        <p:xfrm>
          <a:off x="3059832" y="1629321"/>
          <a:ext cx="5522540" cy="324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1"/>
          <p:cNvSpPr txBox="1">
            <a:spLocks/>
          </p:cNvSpPr>
          <p:nvPr/>
        </p:nvSpPr>
        <p:spPr bwMode="auto">
          <a:xfrm>
            <a:off x="3131840" y="627534"/>
            <a:ext cx="5760640" cy="936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z="1600" b="1" kern="0" dirty="0" smtClean="0">
                <a:latin typeface="Arial" pitchFamily="34" charset="0"/>
                <a:ea typeface="微软雅黑" pitchFamily="34" charset="-122"/>
                <a:cs typeface="Arial" pitchFamily="34" charset="0"/>
              </a:rPr>
              <a:t>Dispute cancellation </a:t>
            </a:r>
          </a:p>
          <a:p>
            <a:pPr lvl="0"/>
            <a:r>
              <a:rPr kumimoji="0" lang="en-US" altLang="zh-CN" sz="1600" b="1"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Article 15+similar goods (metal door, building part VS adhesives,</a:t>
            </a:r>
            <a:r>
              <a:rPr kumimoji="0" lang="en-US" altLang="zh-CN" sz="1600" b="1" i="0" u="none" strike="noStrike" kern="0" cap="none" spc="0" normalizeH="0" noProof="0" dirty="0" smtClean="0">
                <a:ln>
                  <a:noFill/>
                </a:ln>
                <a:solidFill>
                  <a:schemeClr val="tx1"/>
                </a:solidFill>
                <a:effectLst/>
                <a:uLnTx/>
                <a:uFillTx/>
                <a:latin typeface="Arial" pitchFamily="34" charset="0"/>
                <a:ea typeface="微软雅黑" pitchFamily="34" charset="-122"/>
                <a:cs typeface="Arial" pitchFamily="34" charset="0"/>
              </a:rPr>
              <a:t> special cleansing agent, etc.</a:t>
            </a:r>
            <a:r>
              <a:rPr kumimoji="0" lang="en-US" altLang="zh-CN" sz="1600" b="1"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 )?</a:t>
            </a:r>
            <a:endParaRPr lang="en-US" altLang="zh-CN" sz="1600" b="1" kern="0" dirty="0" smtClean="0">
              <a:latin typeface="Arial" pitchFamily="34" charset="0"/>
              <a:ea typeface="微软雅黑" pitchFamily="34" charset="-122"/>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TRAB</a:t>
            </a:r>
            <a:r>
              <a:rPr lang="en-US" altLang="zh-CN" sz="1600" b="1" kern="0" dirty="0" smtClean="0">
                <a:latin typeface="Arial" pitchFamily="34" charset="0"/>
                <a:ea typeface="微软雅黑" pitchFamily="34" charset="-122"/>
                <a:cs typeface="Arial" pitchFamily="34" charset="0"/>
              </a:rPr>
              <a:t>- </a:t>
            </a:r>
            <a:r>
              <a:rPr kumimoji="0" lang="en-US" altLang="zh-CN" sz="1600" b="1"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PEK Intermediate court - PEK High Court</a:t>
            </a:r>
            <a:endParaRPr kumimoji="0" lang="zh-CN" altLang="en-US" sz="1600" b="1" i="0" u="none" strike="noStrike" kern="0" cap="none" spc="0" normalizeH="0" baseline="0" noProof="0" dirty="0">
              <a:ln>
                <a:noFill/>
              </a:ln>
              <a:solidFill>
                <a:schemeClr val="tx1"/>
              </a:solidFill>
              <a:effectLst/>
              <a:uLnTx/>
              <a:uFillTx/>
              <a:latin typeface="Arial" pitchFamily="34" charset="0"/>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36512" y="627534"/>
            <a:ext cx="6120680" cy="857250"/>
          </a:xfrm>
        </p:spPr>
        <p:txBody>
          <a:bodyPr/>
          <a:lstStyle/>
          <a:p>
            <a:pPr eaLnBrk="1" hangingPunct="1"/>
            <a:r>
              <a:rPr lang="en-US" altLang="zh-CN" dirty="0" smtClean="0">
                <a:latin typeface="Arial" charset="0"/>
                <a:cs typeface="Arial" charset="0"/>
              </a:rPr>
              <a:t>8. Confusing </a:t>
            </a:r>
            <a:br>
              <a:rPr lang="en-US" altLang="zh-CN" dirty="0" smtClean="0">
                <a:latin typeface="Arial" charset="0"/>
                <a:cs typeface="Arial" charset="0"/>
              </a:rPr>
            </a:br>
            <a:r>
              <a:rPr lang="en-US" altLang="zh-CN" dirty="0" smtClean="0">
                <a:latin typeface="Arial" charset="0"/>
                <a:cs typeface="Arial" charset="0"/>
              </a:rPr>
              <a:t>Similarity in </a:t>
            </a:r>
            <a:br>
              <a:rPr lang="en-US" altLang="zh-CN" dirty="0" smtClean="0">
                <a:latin typeface="Arial" charset="0"/>
                <a:cs typeface="Arial" charset="0"/>
              </a:rPr>
            </a:br>
            <a:r>
              <a:rPr lang="en-US" altLang="zh-CN" dirty="0" smtClean="0">
                <a:latin typeface="Arial" charset="0"/>
                <a:cs typeface="Arial" charset="0"/>
              </a:rPr>
              <a:t>Infringement case</a:t>
            </a:r>
            <a:endParaRPr lang="zh-CN" altLang="en-US" dirty="0" smtClean="0">
              <a:latin typeface="Arial" charset="0"/>
              <a:cs typeface="Arial" charset="0"/>
            </a:endParaRPr>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1275196613"/>
              </p:ext>
            </p:extLst>
          </p:nvPr>
        </p:nvGraphicFramePr>
        <p:xfrm>
          <a:off x="1331640" y="1059582"/>
          <a:ext cx="8869399"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a:xfrm>
            <a:off x="2431424" y="1779662"/>
            <a:ext cx="5957000" cy="1800200"/>
          </a:xfrm>
        </p:spPr>
        <p:txBody>
          <a:bodyPr/>
          <a:lstStyle/>
          <a:p>
            <a:pPr marL="514350" indent="-514350" fontAlgn="auto">
              <a:lnSpc>
                <a:spcPct val="200000"/>
              </a:lnSpc>
              <a:spcAft>
                <a:spcPts val="0"/>
              </a:spcAft>
              <a:buFont typeface="+mj-lt"/>
              <a:buAutoNum type="arabicPeriod"/>
              <a:defRPr/>
            </a:pPr>
            <a:r>
              <a:rPr lang="en-US" altLang="zh-CN" sz="1400" dirty="0" smtClean="0">
                <a:solidFill>
                  <a:schemeClr val="tx2"/>
                </a:solidFill>
                <a:latin typeface="微软雅黑" pitchFamily="34" charset="-122"/>
                <a:cs typeface="Arial" charset="0"/>
              </a:rPr>
              <a:t>Trademark  development in China</a:t>
            </a:r>
          </a:p>
          <a:p>
            <a:pPr marL="514350" indent="-514350" fontAlgn="auto">
              <a:lnSpc>
                <a:spcPct val="200000"/>
              </a:lnSpc>
              <a:spcAft>
                <a:spcPts val="0"/>
              </a:spcAft>
              <a:buFont typeface="+mj-lt"/>
              <a:buAutoNum type="arabicPeriod"/>
              <a:defRPr/>
            </a:pPr>
            <a:r>
              <a:rPr lang="en-US" altLang="zh-CN" sz="1400" dirty="0" smtClean="0">
                <a:solidFill>
                  <a:schemeClr val="tx2"/>
                </a:solidFill>
                <a:latin typeface="微软雅黑" pitchFamily="34" charset="-122"/>
                <a:cs typeface="Arial" charset="0"/>
              </a:rPr>
              <a:t>Major amendment in 2014</a:t>
            </a:r>
            <a:endParaRPr lang="en-US" altLang="ja-JP" sz="1400" dirty="0" smtClean="0">
              <a:solidFill>
                <a:schemeClr val="tx2"/>
              </a:solidFill>
              <a:latin typeface="微软雅黑" pitchFamily="34" charset="-122"/>
              <a:cs typeface="Arial" charset="0"/>
            </a:endParaRPr>
          </a:p>
          <a:p>
            <a:pPr marL="514350" indent="-514350" fontAlgn="auto">
              <a:lnSpc>
                <a:spcPct val="200000"/>
              </a:lnSpc>
              <a:spcAft>
                <a:spcPts val="0"/>
              </a:spcAft>
              <a:buFont typeface="+mj-lt"/>
              <a:buAutoNum type="arabicPeriod"/>
              <a:defRPr/>
            </a:pPr>
            <a:r>
              <a:rPr lang="en-US" altLang="zh-CN" sz="1400" dirty="0" smtClean="0">
                <a:solidFill>
                  <a:schemeClr val="tx2"/>
                </a:solidFill>
                <a:latin typeface="微软雅黑" pitchFamily="34" charset="-122"/>
                <a:cs typeface="Arial" charset="0"/>
              </a:rPr>
              <a:t>New IP Court</a:t>
            </a:r>
          </a:p>
          <a:p>
            <a:pPr marL="514350" indent="-514350" fontAlgn="auto">
              <a:lnSpc>
                <a:spcPct val="200000"/>
              </a:lnSpc>
              <a:spcAft>
                <a:spcPts val="0"/>
              </a:spcAft>
              <a:buFont typeface="+mj-lt"/>
              <a:buAutoNum type="arabicPeriod"/>
              <a:defRPr/>
            </a:pPr>
            <a:r>
              <a:rPr lang="en-US" altLang="zh-CN" sz="1400" dirty="0" smtClean="0">
                <a:solidFill>
                  <a:schemeClr val="tx2"/>
                </a:solidFill>
                <a:latin typeface="微软雅黑" pitchFamily="34" charset="-122"/>
                <a:cs typeface="Arial" charset="0"/>
              </a:rPr>
              <a:t>TO-DO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6512" y="627534"/>
            <a:ext cx="5832648" cy="857250"/>
          </a:xfrm>
        </p:spPr>
        <p:txBody>
          <a:bodyPr/>
          <a:lstStyle/>
          <a:p>
            <a:pPr eaLnBrk="1" hangingPunct="1"/>
            <a:r>
              <a:rPr lang="en-US" altLang="zh-CN" dirty="0" smtClean="0">
                <a:solidFill>
                  <a:schemeClr val="bg1">
                    <a:lumMod val="50000"/>
                  </a:schemeClr>
                </a:solidFill>
                <a:latin typeface="Arial" charset="0"/>
                <a:cs typeface="Arial" charset="0"/>
              </a:rPr>
              <a:t>9. Compensation </a:t>
            </a:r>
            <a:br>
              <a:rPr lang="en-US" altLang="zh-CN" dirty="0" smtClean="0">
                <a:solidFill>
                  <a:schemeClr val="bg1">
                    <a:lumMod val="50000"/>
                  </a:schemeClr>
                </a:solidFill>
                <a:latin typeface="Arial" charset="0"/>
                <a:cs typeface="Arial" charset="0"/>
              </a:rPr>
            </a:br>
            <a:r>
              <a:rPr lang="en-US" altLang="zh-CN" dirty="0" smtClean="0">
                <a:solidFill>
                  <a:schemeClr val="bg1">
                    <a:lumMod val="50000"/>
                  </a:schemeClr>
                </a:solidFill>
                <a:latin typeface="Arial" charset="0"/>
                <a:cs typeface="Arial" charset="0"/>
              </a:rPr>
              <a:t>in Infringement </a:t>
            </a:r>
            <a:br>
              <a:rPr lang="en-US" altLang="zh-CN" dirty="0" smtClean="0">
                <a:solidFill>
                  <a:schemeClr val="bg1">
                    <a:lumMod val="50000"/>
                  </a:schemeClr>
                </a:solidFill>
                <a:latin typeface="Arial" charset="0"/>
                <a:cs typeface="Arial" charset="0"/>
              </a:rPr>
            </a:br>
            <a:r>
              <a:rPr lang="en-US" altLang="zh-CN" dirty="0" smtClean="0">
                <a:solidFill>
                  <a:schemeClr val="bg1">
                    <a:lumMod val="50000"/>
                  </a:schemeClr>
                </a:solidFill>
                <a:latin typeface="Arial" charset="0"/>
                <a:cs typeface="Arial" charset="0"/>
              </a:rPr>
              <a:t>case</a:t>
            </a:r>
            <a:endParaRPr lang="zh-CN" altLang="en-US" dirty="0" smtClean="0">
              <a:solidFill>
                <a:schemeClr val="bg1">
                  <a:lumMod val="50000"/>
                </a:schemeClr>
              </a:solidFill>
              <a:latin typeface="Arial" charset="0"/>
              <a:cs typeface="Arial" charset="0"/>
            </a:endParaRPr>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969129776"/>
              </p:ext>
            </p:extLst>
          </p:nvPr>
        </p:nvGraphicFramePr>
        <p:xfrm>
          <a:off x="1403648" y="1491630"/>
          <a:ext cx="8208912" cy="3132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627534"/>
            <a:ext cx="4106863" cy="857250"/>
          </a:xfrm>
        </p:spPr>
        <p:txBody>
          <a:bodyPr/>
          <a:lstStyle/>
          <a:p>
            <a:r>
              <a:rPr lang="en-US" altLang="zh-CN" dirty="0" smtClean="0"/>
              <a:t>10. Burden of proof</a:t>
            </a:r>
            <a:endParaRPr lang="zh-CN" altLang="en-US" dirty="0"/>
          </a:p>
        </p:txBody>
      </p:sp>
      <p:sp>
        <p:nvSpPr>
          <p:cNvPr id="3" name="内容占位符 2"/>
          <p:cNvSpPr>
            <a:spLocks noGrp="1"/>
          </p:cNvSpPr>
          <p:nvPr>
            <p:ph idx="1"/>
          </p:nvPr>
        </p:nvSpPr>
        <p:spPr>
          <a:xfrm>
            <a:off x="3009900" y="915566"/>
            <a:ext cx="5233988" cy="2814637"/>
          </a:xfrm>
        </p:spPr>
        <p:txBody>
          <a:bodyPr/>
          <a:lstStyle/>
          <a:p>
            <a:pPr algn="just"/>
            <a:r>
              <a:rPr lang="en-US" altLang="zh-CN" dirty="0" smtClean="0"/>
              <a:t>Article 63</a:t>
            </a:r>
          </a:p>
          <a:p>
            <a:pPr algn="just"/>
            <a:r>
              <a:rPr lang="en-US" altLang="zh-CN" dirty="0" smtClean="0"/>
              <a:t>	For the purpose of determining the amount of compensation, where the account books and information regarding the infringement are held by the infringer while the right owner has put to the proof as practical as possible, the People's Court may order the infringer submit such account books and information; in case the infringer refuses to submit the account books and information or submit a false version thereof, the People's Court may determine the amount of compensation with reference to the right owner's claim and proof.</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2" y="627534"/>
            <a:ext cx="4608512" cy="857250"/>
          </a:xfrm>
        </p:spPr>
        <p:txBody>
          <a:bodyPr/>
          <a:lstStyle/>
          <a:p>
            <a:r>
              <a:rPr lang="en-US" altLang="zh-CN" dirty="0" smtClean="0"/>
              <a:t>11. Use of </a:t>
            </a:r>
            <a:br>
              <a:rPr lang="en-US" altLang="zh-CN" dirty="0" smtClean="0"/>
            </a:br>
            <a:r>
              <a:rPr lang="en-US" altLang="zh-CN" dirty="0" smtClean="0"/>
              <a:t>well-known </a:t>
            </a:r>
            <a:br>
              <a:rPr lang="en-US" altLang="zh-CN" dirty="0" smtClean="0"/>
            </a:br>
            <a:r>
              <a:rPr lang="en-US" altLang="zh-CN" dirty="0" smtClean="0"/>
              <a:t>trademark</a:t>
            </a:r>
            <a:endParaRPr lang="zh-CN" altLang="en-US" dirty="0"/>
          </a:p>
        </p:txBody>
      </p:sp>
      <p:sp>
        <p:nvSpPr>
          <p:cNvPr id="3" name="内容占位符 2"/>
          <p:cNvSpPr>
            <a:spLocks noGrp="1"/>
          </p:cNvSpPr>
          <p:nvPr>
            <p:ph idx="1"/>
          </p:nvPr>
        </p:nvSpPr>
        <p:spPr>
          <a:xfrm>
            <a:off x="3009900" y="1275606"/>
            <a:ext cx="5233988" cy="2814637"/>
          </a:xfrm>
        </p:spPr>
        <p:txBody>
          <a:bodyPr/>
          <a:lstStyle/>
          <a:p>
            <a:pPr algn="just"/>
            <a:r>
              <a:rPr lang="en-US" altLang="zh-CN" dirty="0" smtClean="0"/>
              <a:t>Article 14.5</a:t>
            </a:r>
          </a:p>
          <a:p>
            <a:pPr algn="just"/>
            <a:r>
              <a:rPr lang="en-US" altLang="zh-CN" dirty="0" smtClean="0"/>
              <a:t>	Producers and operators shall neither use characters such as "Well-known Trademark" in the goods, on the packaging or vessels nor apply the same for advertising, exhibition or other commercial activities.</a:t>
            </a:r>
            <a:br>
              <a:rPr lang="en-US" altLang="zh-CN" dirty="0" smtClean="0"/>
            </a:br>
            <a:endParaRPr lang="zh-CN" altLang="en-US" dirty="0"/>
          </a:p>
        </p:txBody>
      </p:sp>
      <p:pic>
        <p:nvPicPr>
          <p:cNvPr id="4" name="Picture 2" descr="Z:\工作文件\PPT\商标法修改\驰名商标1.jpg"/>
          <p:cNvPicPr>
            <a:picLocks noChangeAspect="1" noChangeArrowheads="1"/>
          </p:cNvPicPr>
          <p:nvPr/>
        </p:nvPicPr>
        <p:blipFill>
          <a:blip r:embed="rId2" cstate="print"/>
          <a:srcRect/>
          <a:stretch>
            <a:fillRect/>
          </a:stretch>
        </p:blipFill>
        <p:spPr bwMode="auto">
          <a:xfrm>
            <a:off x="2325638" y="3435846"/>
            <a:ext cx="1238250" cy="1219200"/>
          </a:xfrm>
          <a:prstGeom prst="rect">
            <a:avLst/>
          </a:prstGeom>
          <a:noFill/>
          <a:ln w="9525">
            <a:noFill/>
            <a:miter lim="800000"/>
            <a:headEnd/>
            <a:tailEnd/>
          </a:ln>
        </p:spPr>
      </p:pic>
      <p:pic>
        <p:nvPicPr>
          <p:cNvPr id="5" name="Picture 3" descr="Z:\工作文件\PPT\商标法修改\驰名商标2.jpg"/>
          <p:cNvPicPr>
            <a:picLocks noChangeAspect="1" noChangeArrowheads="1"/>
          </p:cNvPicPr>
          <p:nvPr/>
        </p:nvPicPr>
        <p:blipFill>
          <a:blip r:embed="rId3" cstate="print"/>
          <a:srcRect/>
          <a:stretch>
            <a:fillRect/>
          </a:stretch>
        </p:blipFill>
        <p:spPr bwMode="auto">
          <a:xfrm>
            <a:off x="4040634" y="3435846"/>
            <a:ext cx="1428750" cy="1428750"/>
          </a:xfrm>
          <a:prstGeom prst="rect">
            <a:avLst/>
          </a:prstGeom>
          <a:noFill/>
          <a:ln w="9525">
            <a:noFill/>
            <a:miter lim="800000"/>
            <a:headEnd/>
            <a:tailEnd/>
          </a:ln>
        </p:spPr>
      </p:pic>
      <p:pic>
        <p:nvPicPr>
          <p:cNvPr id="6" name="Picture 4" descr="Z:\工作文件\PPT\商标法修改\驰名商标3.jpg"/>
          <p:cNvPicPr>
            <a:picLocks noChangeAspect="1" noChangeArrowheads="1"/>
          </p:cNvPicPr>
          <p:nvPr/>
        </p:nvPicPr>
        <p:blipFill>
          <a:blip r:embed="rId4" cstate="print"/>
          <a:srcRect/>
          <a:stretch>
            <a:fillRect/>
          </a:stretch>
        </p:blipFill>
        <p:spPr bwMode="auto">
          <a:xfrm>
            <a:off x="5840859" y="3435846"/>
            <a:ext cx="1401762" cy="1439863"/>
          </a:xfrm>
          <a:prstGeom prst="rect">
            <a:avLst/>
          </a:prstGeom>
          <a:noFill/>
          <a:ln w="9525">
            <a:noFill/>
            <a:miter lim="800000"/>
            <a:headEnd/>
            <a:tailEnd/>
          </a:ln>
        </p:spPr>
      </p:pic>
      <p:pic>
        <p:nvPicPr>
          <p:cNvPr id="7" name="Picture 5" descr="Z:\工作文件\PPT\商标法修改\驰名商标4.jpg"/>
          <p:cNvPicPr>
            <a:picLocks noChangeAspect="1" noChangeArrowheads="1"/>
          </p:cNvPicPr>
          <p:nvPr/>
        </p:nvPicPr>
        <p:blipFill>
          <a:blip r:embed="rId5" cstate="print"/>
          <a:srcRect/>
          <a:stretch>
            <a:fillRect/>
          </a:stretch>
        </p:blipFill>
        <p:spPr bwMode="auto">
          <a:xfrm>
            <a:off x="7712521" y="3435846"/>
            <a:ext cx="1323975"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843558"/>
            <a:ext cx="2016224" cy="857250"/>
          </a:xfrm>
        </p:spPr>
        <p:txBody>
          <a:bodyPr/>
          <a:lstStyle/>
          <a:p>
            <a:pPr algn="ctr"/>
            <a:r>
              <a:rPr lang="en-US" altLang="zh-CN" dirty="0" smtClean="0"/>
              <a:t>How to get</a:t>
            </a:r>
            <a:br>
              <a:rPr lang="en-US" altLang="zh-CN" dirty="0" smtClean="0"/>
            </a:br>
            <a:r>
              <a:rPr lang="en-US" altLang="zh-CN" dirty="0" smtClean="0"/>
              <a:t>Well-Known</a:t>
            </a:r>
            <a:br>
              <a:rPr lang="en-US" altLang="zh-CN" dirty="0" smtClean="0"/>
            </a:br>
            <a:r>
              <a:rPr lang="en-US" altLang="zh-CN" dirty="0" smtClean="0"/>
              <a:t>Trademark?</a:t>
            </a:r>
            <a:endParaRPr lang="zh-CN" altLang="en-US" dirty="0"/>
          </a:p>
        </p:txBody>
      </p:sp>
      <p:sp>
        <p:nvSpPr>
          <p:cNvPr id="3" name="内容占位符 2"/>
          <p:cNvSpPr>
            <a:spLocks noGrp="1"/>
          </p:cNvSpPr>
          <p:nvPr>
            <p:ph idx="1"/>
          </p:nvPr>
        </p:nvSpPr>
        <p:spPr/>
        <p:txBody>
          <a:bodyPr/>
          <a:lstStyle/>
          <a:p>
            <a:pPr>
              <a:buFont typeface="Wingdings" pitchFamily="2" charset="2"/>
              <a:buChar char="Ø"/>
            </a:pPr>
            <a:r>
              <a:rPr lang="en-US" altLang="zh-CN" dirty="0" smtClean="0"/>
              <a:t>TMO, TRAB</a:t>
            </a:r>
          </a:p>
          <a:p>
            <a:r>
              <a:rPr lang="en-US" altLang="zh-CN" dirty="0" smtClean="0"/>
              <a:t>Through Trademark Opposition before TMO</a:t>
            </a:r>
          </a:p>
          <a:p>
            <a:r>
              <a:rPr lang="en-US" altLang="zh-CN" dirty="0" smtClean="0"/>
              <a:t>Through Trademark invalidation before TRAB</a:t>
            </a:r>
          </a:p>
          <a:p>
            <a:pPr>
              <a:buFont typeface="Wingdings" pitchFamily="2" charset="2"/>
              <a:buChar char="Ø"/>
            </a:pPr>
            <a:r>
              <a:rPr lang="en-US" altLang="zh-CN" dirty="0" smtClean="0"/>
              <a:t>AIC</a:t>
            </a:r>
          </a:p>
          <a:p>
            <a:pPr>
              <a:buFont typeface="Wingdings" pitchFamily="2" charset="2"/>
              <a:buChar char="Ø"/>
            </a:pPr>
            <a:r>
              <a:rPr lang="en-US" altLang="zh-CN" dirty="0" smtClean="0"/>
              <a:t>Court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89" y="627534"/>
            <a:ext cx="2234655" cy="864096"/>
          </a:xfrm>
        </p:spPr>
        <p:txBody>
          <a:bodyPr/>
          <a:lstStyle/>
          <a:p>
            <a:pPr algn="ctr"/>
            <a:r>
              <a:rPr lang="en-US" altLang="zh-CN" dirty="0" smtClean="0"/>
              <a:t>12. Renewal</a:t>
            </a:r>
            <a:endParaRPr lang="zh-CN" altLang="en-US" dirty="0"/>
          </a:p>
        </p:txBody>
      </p:sp>
      <p:sp>
        <p:nvSpPr>
          <p:cNvPr id="3" name="内容占位符 2"/>
          <p:cNvSpPr>
            <a:spLocks noGrp="1"/>
          </p:cNvSpPr>
          <p:nvPr>
            <p:ph idx="1"/>
          </p:nvPr>
        </p:nvSpPr>
        <p:spPr>
          <a:xfrm>
            <a:off x="3009900" y="699542"/>
            <a:ext cx="5306516" cy="3888432"/>
          </a:xfrm>
        </p:spPr>
        <p:txBody>
          <a:bodyPr/>
          <a:lstStyle/>
          <a:p>
            <a:pPr algn="just"/>
            <a:r>
              <a:rPr lang="en-US" altLang="zh-CN" sz="1200" dirty="0" smtClean="0"/>
              <a:t>Article 40 </a:t>
            </a:r>
          </a:p>
          <a:p>
            <a:pPr algn="just"/>
            <a:r>
              <a:rPr lang="en-US" altLang="zh-CN" sz="1200" dirty="0" smtClean="0"/>
              <a:t>	When it is necessary to continue using the registered trademark upon expiration of period of validity, an application for renewal shall be made within: </a:t>
            </a:r>
          </a:p>
          <a:p>
            <a:pPr algn="just"/>
            <a:r>
              <a:rPr lang="en-US" altLang="zh-CN" sz="1200" dirty="0" smtClean="0"/>
              <a:t>	</a:t>
            </a:r>
            <a:r>
              <a:rPr lang="en-US" altLang="zh-CN" sz="1200" u="sng" dirty="0" smtClean="0">
                <a:solidFill>
                  <a:schemeClr val="accent1"/>
                </a:solidFill>
              </a:rPr>
              <a:t>New Law: 12 months</a:t>
            </a:r>
          </a:p>
          <a:p>
            <a:pPr algn="just"/>
            <a:r>
              <a:rPr lang="en-US" altLang="zh-CN" sz="1200" dirty="0" smtClean="0"/>
              <a:t>	</a:t>
            </a:r>
            <a:r>
              <a:rPr lang="en-US" altLang="zh-CN" sz="1200" u="sng" dirty="0" smtClean="0"/>
              <a:t>Old Law: 6 months</a:t>
            </a:r>
          </a:p>
          <a:p>
            <a:pPr algn="just"/>
            <a:r>
              <a:rPr lang="en-US" altLang="zh-CN" sz="1200" dirty="0" smtClean="0"/>
              <a:t>	before the expiration. If such an application cannot be filed within that period, </a:t>
            </a:r>
            <a:r>
              <a:rPr lang="en-US" altLang="zh-CN" sz="1200" u="sng" dirty="0" smtClean="0"/>
              <a:t>an extension period of six months may be granted</a:t>
            </a:r>
            <a:r>
              <a:rPr lang="en-US" altLang="zh-CN" sz="1200" dirty="0" smtClean="0"/>
              <a:t>. The period of validity for each renewal of registration shall be ten years as of the next day of the previous period of validity. If the formalities for renewal have not been handled upon expiration of period of validity, the registered trademarks will be deregistered. The Trademark Office shall announce the registered trademarks for renewal.</a:t>
            </a:r>
            <a:endParaRPr lang="zh-CN" alt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89" y="627534"/>
            <a:ext cx="2162647" cy="857250"/>
          </a:xfrm>
        </p:spPr>
        <p:txBody>
          <a:bodyPr/>
          <a:lstStyle/>
          <a:p>
            <a:pPr algn="ctr"/>
            <a:r>
              <a:rPr lang="en-US" altLang="zh-CN" dirty="0" smtClean="0"/>
              <a:t>13. </a:t>
            </a:r>
            <a:r>
              <a:rPr lang="en-US" altLang="zh-CN" dirty="0" err="1" smtClean="0"/>
              <a:t>Recordal</a:t>
            </a:r>
            <a:r>
              <a:rPr lang="en-US" altLang="zh-CN" dirty="0" smtClean="0"/>
              <a:t> of </a:t>
            </a:r>
            <a:br>
              <a:rPr lang="en-US" altLang="zh-CN" dirty="0" smtClean="0"/>
            </a:br>
            <a:r>
              <a:rPr lang="en-US" altLang="zh-CN" dirty="0" err="1" smtClean="0"/>
              <a:t>Licence</a:t>
            </a:r>
            <a:endParaRPr lang="zh-CN" altLang="en-US" dirty="0"/>
          </a:p>
        </p:txBody>
      </p:sp>
      <p:sp>
        <p:nvSpPr>
          <p:cNvPr id="3" name="内容占位符 2"/>
          <p:cNvSpPr>
            <a:spLocks noGrp="1"/>
          </p:cNvSpPr>
          <p:nvPr>
            <p:ph idx="1"/>
          </p:nvPr>
        </p:nvSpPr>
        <p:spPr>
          <a:xfrm>
            <a:off x="3226444" y="699543"/>
            <a:ext cx="5233988" cy="2016224"/>
          </a:xfrm>
        </p:spPr>
        <p:txBody>
          <a:bodyPr/>
          <a:lstStyle/>
          <a:p>
            <a:r>
              <a:rPr lang="en-US" altLang="zh-CN" dirty="0" smtClean="0"/>
              <a:t>Article 43 </a:t>
            </a:r>
          </a:p>
          <a:p>
            <a:pPr algn="just"/>
            <a:r>
              <a:rPr lang="en-US" altLang="zh-CN" sz="1200" dirty="0" smtClean="0"/>
              <a:t>	</a:t>
            </a:r>
            <a:r>
              <a:rPr lang="en-US" altLang="zh-CN" dirty="0" smtClean="0"/>
              <a:t>When granting others to use the registered trademarks, the licensor shall file the </a:t>
            </a:r>
            <a:r>
              <a:rPr lang="en-US" altLang="zh-CN" u="sng" dirty="0" err="1" smtClean="0">
                <a:solidFill>
                  <a:schemeClr val="accent1"/>
                </a:solidFill>
              </a:rPr>
              <a:t>licence</a:t>
            </a:r>
            <a:r>
              <a:rPr lang="en-US" altLang="zh-CN" dirty="0" smtClean="0"/>
              <a:t> of the trademarks with the Trademark Office for records, which shall announce the same. </a:t>
            </a:r>
            <a:r>
              <a:rPr lang="en-US" altLang="zh-CN" u="sng" dirty="0" smtClean="0"/>
              <a:t>Without putting the licensing of the trademark on records, the trademark shall not be used to defend the bona fide third party</a:t>
            </a:r>
            <a:r>
              <a:rPr lang="en-US" altLang="zh-CN" dirty="0" smtClean="0"/>
              <a:t>.</a:t>
            </a:r>
          </a:p>
          <a:p>
            <a:pPr algn="just"/>
            <a:r>
              <a:rPr lang="en-US" altLang="zh-CN" sz="1200" dirty="0" smtClean="0"/>
              <a:t>	</a:t>
            </a:r>
            <a:endParaRPr lang="zh-CN" altLang="en-US" sz="1200" dirty="0"/>
          </a:p>
        </p:txBody>
      </p:sp>
      <p:graphicFrame>
        <p:nvGraphicFramePr>
          <p:cNvPr id="4" name="内容占位符 5"/>
          <p:cNvGraphicFramePr>
            <a:graphicFrameLocks/>
          </p:cNvGraphicFramePr>
          <p:nvPr>
            <p:extLst>
              <p:ext uri="{D42A27DB-BD31-4B8C-83A1-F6EECF244321}">
                <p14:modId xmlns="" xmlns:p14="http://schemas.microsoft.com/office/powerpoint/2010/main" val="3781401476"/>
              </p:ext>
            </p:extLst>
          </p:nvPr>
        </p:nvGraphicFramePr>
        <p:xfrm>
          <a:off x="2411760" y="2673454"/>
          <a:ext cx="6624736" cy="2202552"/>
        </p:xfrm>
        <a:graphic>
          <a:graphicData uri="http://schemas.openxmlformats.org/drawingml/2006/table">
            <a:tbl>
              <a:tblPr firstRow="1" bandRow="1">
                <a:tableStyleId>{5C22544A-7EE6-4342-B048-85BDC9FD1C3A}</a:tableStyleId>
              </a:tblPr>
              <a:tblGrid>
                <a:gridCol w="936103"/>
                <a:gridCol w="2808313"/>
                <a:gridCol w="2880320"/>
              </a:tblGrid>
              <a:tr h="219852">
                <a:tc>
                  <a:txBody>
                    <a:bodyPr/>
                    <a:lstStyle/>
                    <a:p>
                      <a:pPr algn="ctr"/>
                      <a:endParaRPr lang="zh-CN" altLang="en-US" sz="1200" dirty="0">
                        <a:solidFill>
                          <a:schemeClr val="tx1">
                            <a:lumMod val="50000"/>
                          </a:schemeClr>
                        </a:solidFill>
                        <a:latin typeface="微软雅黑" pitchFamily="34" charset="-122"/>
                        <a:ea typeface="微软雅黑" pitchFamily="34" charset="-122"/>
                        <a:cs typeface="Arial" pitchFamily="34" charset="0"/>
                      </a:endParaRPr>
                    </a:p>
                  </a:txBody>
                  <a:tcPr anchor="ctr">
                    <a:solidFill>
                      <a:srgbClr val="FFC000"/>
                    </a:solidFill>
                  </a:tcPr>
                </a:tc>
                <a:tc>
                  <a:txBody>
                    <a:bodyPr/>
                    <a:lstStyle/>
                    <a:p>
                      <a:pPr algn="ctr"/>
                      <a:r>
                        <a:rPr lang="en-US" altLang="zh-CN" sz="1200" dirty="0" smtClean="0">
                          <a:solidFill>
                            <a:schemeClr val="tx1">
                              <a:lumMod val="50000"/>
                            </a:schemeClr>
                          </a:solidFill>
                          <a:latin typeface="微软雅黑" pitchFamily="34" charset="-122"/>
                          <a:ea typeface="微软雅黑" pitchFamily="34" charset="-122"/>
                          <a:cs typeface="Arial" pitchFamily="34" charset="0"/>
                        </a:rPr>
                        <a:t>Old Law</a:t>
                      </a:r>
                      <a:endParaRPr lang="zh-CN" altLang="en-US" sz="1200" dirty="0">
                        <a:solidFill>
                          <a:schemeClr val="tx1">
                            <a:lumMod val="50000"/>
                          </a:schemeClr>
                        </a:solidFill>
                        <a:latin typeface="微软雅黑" pitchFamily="34" charset="-122"/>
                        <a:ea typeface="微软雅黑" pitchFamily="34" charset="-122"/>
                        <a:cs typeface="Arial" pitchFamily="34" charset="0"/>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lumMod val="50000"/>
                            </a:schemeClr>
                          </a:solidFill>
                          <a:latin typeface="微软雅黑" pitchFamily="34" charset="-122"/>
                          <a:ea typeface="微软雅黑" pitchFamily="34" charset="-122"/>
                          <a:cs typeface="Arial" pitchFamily="34" charset="0"/>
                        </a:rPr>
                        <a:t>New Law</a:t>
                      </a:r>
                      <a:endParaRPr lang="zh-CN" altLang="en-US" sz="1200"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rgbClr val="FFC000"/>
                    </a:solidFill>
                  </a:tcPr>
                </a:tc>
              </a:tr>
              <a:tr h="373752">
                <a:tc>
                  <a:txBody>
                    <a:bodyPr/>
                    <a:lstStyle/>
                    <a:p>
                      <a:pPr algn="ctr"/>
                      <a:r>
                        <a:rPr lang="en-US" altLang="zh-CN" sz="1200" dirty="0" smtClean="0">
                          <a:solidFill>
                            <a:schemeClr val="tx1">
                              <a:lumMod val="50000"/>
                            </a:schemeClr>
                          </a:solidFill>
                          <a:latin typeface="微软雅黑" pitchFamily="34" charset="-122"/>
                          <a:ea typeface="微软雅黑" pitchFamily="34" charset="-122"/>
                          <a:cs typeface="Arial" pitchFamily="34" charset="0"/>
                        </a:rPr>
                        <a:t>Name</a:t>
                      </a:r>
                      <a:endParaRPr lang="zh-CN" altLang="en-US" sz="1200" dirty="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lumMod val="50000"/>
                            </a:schemeClr>
                          </a:solidFill>
                          <a:latin typeface="微软雅黑" pitchFamily="34" charset="-122"/>
                          <a:ea typeface="微软雅黑" pitchFamily="34" charset="-122"/>
                          <a:cs typeface="Arial" pitchFamily="34" charset="0"/>
                        </a:rPr>
                        <a:t>License agreement </a:t>
                      </a:r>
                      <a:r>
                        <a:rPr lang="en-US" altLang="zh-CN" sz="1200" dirty="0" err="1" smtClean="0">
                          <a:solidFill>
                            <a:schemeClr val="tx1">
                              <a:lumMod val="50000"/>
                            </a:schemeClr>
                          </a:solidFill>
                          <a:latin typeface="微软雅黑" pitchFamily="34" charset="-122"/>
                          <a:ea typeface="微软雅黑" pitchFamily="34" charset="-122"/>
                          <a:cs typeface="Arial" pitchFamily="34" charset="0"/>
                        </a:rPr>
                        <a:t>recordal</a:t>
                      </a:r>
                      <a:endParaRPr lang="en-US" altLang="zh-CN" sz="1200"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lumMod val="50000"/>
                            </a:schemeClr>
                          </a:solidFill>
                          <a:latin typeface="微软雅黑" pitchFamily="34" charset="-122"/>
                          <a:ea typeface="微软雅黑" pitchFamily="34" charset="-122"/>
                          <a:cs typeface="Arial" pitchFamily="34" charset="0"/>
                        </a:rPr>
                        <a:t>License </a:t>
                      </a:r>
                      <a:r>
                        <a:rPr lang="en-US" altLang="zh-CN" sz="1200" dirty="0" err="1" smtClean="0">
                          <a:solidFill>
                            <a:schemeClr val="tx1">
                              <a:lumMod val="50000"/>
                            </a:schemeClr>
                          </a:solidFill>
                          <a:latin typeface="微软雅黑" pitchFamily="34" charset="-122"/>
                          <a:ea typeface="微软雅黑" pitchFamily="34" charset="-122"/>
                          <a:cs typeface="Arial" pitchFamily="34" charset="0"/>
                        </a:rPr>
                        <a:t>recordal</a:t>
                      </a:r>
                      <a:endParaRPr lang="zh-CN" altLang="en-US" sz="1200"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r>
              <a:tr h="408296">
                <a:tc>
                  <a:txBody>
                    <a:bodyPr/>
                    <a:lstStyle/>
                    <a:p>
                      <a:pPr algn="ctr"/>
                      <a:r>
                        <a:rPr lang="en-US" altLang="zh-CN" sz="1100" dirty="0" smtClean="0">
                          <a:solidFill>
                            <a:schemeClr val="tx1">
                              <a:lumMod val="50000"/>
                            </a:schemeClr>
                          </a:solidFill>
                          <a:latin typeface="微软雅黑" pitchFamily="34" charset="-122"/>
                          <a:ea typeface="微软雅黑" pitchFamily="34" charset="-122"/>
                          <a:cs typeface="Arial" pitchFamily="34" charset="0"/>
                        </a:rPr>
                        <a:t>Document</a:t>
                      </a:r>
                      <a:endParaRPr lang="zh-CN" altLang="en-US" sz="1100" dirty="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c>
                  <a:txBody>
                    <a:bodyPr/>
                    <a:lstStyle/>
                    <a:p>
                      <a:pPr algn="l"/>
                      <a:r>
                        <a:rPr lang="en-US" altLang="zh-CN" sz="1200" b="1" dirty="0" smtClean="0">
                          <a:solidFill>
                            <a:schemeClr val="tx1">
                              <a:lumMod val="50000"/>
                            </a:schemeClr>
                          </a:solidFill>
                          <a:latin typeface="微软雅黑" pitchFamily="34" charset="-122"/>
                          <a:ea typeface="微软雅黑" pitchFamily="34" charset="-122"/>
                          <a:cs typeface="Arial" pitchFamily="34" charset="0"/>
                        </a:rPr>
                        <a:t>Licensor:</a:t>
                      </a:r>
                      <a:r>
                        <a:rPr lang="en-US" altLang="zh-CN" sz="1200" b="1" baseline="0" dirty="0" smtClean="0">
                          <a:solidFill>
                            <a:schemeClr val="tx1">
                              <a:lumMod val="50000"/>
                            </a:schemeClr>
                          </a:solidFill>
                          <a:latin typeface="微软雅黑" pitchFamily="34" charset="-122"/>
                          <a:ea typeface="微软雅黑" pitchFamily="34" charset="-122"/>
                          <a:cs typeface="Arial" pitchFamily="34" charset="0"/>
                        </a:rPr>
                        <a:t>  </a:t>
                      </a:r>
                      <a:r>
                        <a:rPr lang="en-US" altLang="zh-CN" sz="1200" baseline="0" dirty="0" smtClean="0">
                          <a:solidFill>
                            <a:schemeClr val="tx1">
                              <a:lumMod val="50000"/>
                            </a:schemeClr>
                          </a:solidFill>
                          <a:latin typeface="微软雅黑" pitchFamily="34" charset="-122"/>
                          <a:ea typeface="微软雅黑" pitchFamily="34" charset="-122"/>
                          <a:cs typeface="Arial" pitchFamily="34" charset="0"/>
                        </a:rPr>
                        <a:t>POA, Application form, Certificate of Incorporation;</a:t>
                      </a:r>
                    </a:p>
                    <a:p>
                      <a:pPr algn="l"/>
                      <a:r>
                        <a:rPr lang="en-US" altLang="zh-CN" sz="1200" b="1" baseline="0" dirty="0" smtClean="0">
                          <a:solidFill>
                            <a:schemeClr val="tx1">
                              <a:lumMod val="50000"/>
                            </a:schemeClr>
                          </a:solidFill>
                          <a:latin typeface="微软雅黑" pitchFamily="34" charset="-122"/>
                          <a:ea typeface="微软雅黑" pitchFamily="34" charset="-122"/>
                          <a:cs typeface="Arial" pitchFamily="34" charset="0"/>
                        </a:rPr>
                        <a:t>Licensee: </a:t>
                      </a:r>
                      <a:r>
                        <a:rPr lang="en-US" altLang="zh-CN" sz="1200" baseline="0" dirty="0" smtClean="0">
                          <a:solidFill>
                            <a:schemeClr val="tx1">
                              <a:lumMod val="50000"/>
                            </a:schemeClr>
                          </a:solidFill>
                          <a:latin typeface="微软雅黑" pitchFamily="34" charset="-122"/>
                          <a:ea typeface="微软雅黑" pitchFamily="34" charset="-122"/>
                          <a:cs typeface="Arial" pitchFamily="34" charset="0"/>
                        </a:rPr>
                        <a:t>Certificate of Incorporation</a:t>
                      </a:r>
                    </a:p>
                    <a:p>
                      <a:pPr algn="l"/>
                      <a:endParaRPr lang="en-US" altLang="zh-CN" sz="1200" baseline="0" dirty="0" smtClean="0">
                        <a:solidFill>
                          <a:schemeClr val="tx1">
                            <a:lumMod val="50000"/>
                          </a:schemeClr>
                        </a:solidFill>
                        <a:latin typeface="微软雅黑" pitchFamily="34" charset="-122"/>
                        <a:ea typeface="微软雅黑" pitchFamily="34" charset="-122"/>
                        <a:cs typeface="Arial" pitchFamily="34" charset="0"/>
                      </a:endParaRPr>
                    </a:p>
                    <a:p>
                      <a:pPr algn="l"/>
                      <a:r>
                        <a:rPr lang="en-US" altLang="zh-CN" sz="1200" u="sng" baseline="0" dirty="0" err="1" smtClean="0">
                          <a:solidFill>
                            <a:schemeClr val="tx1">
                              <a:lumMod val="50000"/>
                            </a:schemeClr>
                          </a:solidFill>
                          <a:latin typeface="微软雅黑" pitchFamily="34" charset="-122"/>
                          <a:ea typeface="微软雅黑" pitchFamily="34" charset="-122"/>
                          <a:cs typeface="Arial" pitchFamily="34" charset="0"/>
                        </a:rPr>
                        <a:t>Licence</a:t>
                      </a:r>
                      <a:r>
                        <a:rPr lang="en-US" altLang="zh-CN" sz="1200" u="sng" baseline="0" dirty="0" smtClean="0">
                          <a:solidFill>
                            <a:schemeClr val="tx1">
                              <a:lumMod val="50000"/>
                            </a:schemeClr>
                          </a:solidFill>
                          <a:latin typeface="微软雅黑" pitchFamily="34" charset="-122"/>
                          <a:ea typeface="微软雅黑" pitchFamily="34" charset="-122"/>
                          <a:cs typeface="Arial" pitchFamily="34" charset="0"/>
                        </a:rPr>
                        <a:t> agreement is required.</a:t>
                      </a:r>
                      <a:endParaRPr lang="zh-CN" altLang="en-US" sz="1200" u="sng"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c>
                  <a:txBody>
                    <a:bodyPr/>
                    <a:lstStyle/>
                    <a:p>
                      <a:pPr algn="l"/>
                      <a:r>
                        <a:rPr lang="en-US" altLang="zh-CN" sz="1200" b="1" dirty="0" smtClean="0">
                          <a:solidFill>
                            <a:schemeClr val="tx1">
                              <a:lumMod val="50000"/>
                            </a:schemeClr>
                          </a:solidFill>
                          <a:latin typeface="微软雅黑" pitchFamily="34" charset="-122"/>
                          <a:ea typeface="微软雅黑" pitchFamily="34" charset="-122"/>
                          <a:cs typeface="Arial" pitchFamily="34" charset="0"/>
                        </a:rPr>
                        <a:t>Licensor:</a:t>
                      </a:r>
                      <a:r>
                        <a:rPr lang="en-US" altLang="zh-CN" sz="1200" b="1" baseline="0" dirty="0" smtClean="0">
                          <a:solidFill>
                            <a:schemeClr val="tx1">
                              <a:lumMod val="50000"/>
                            </a:schemeClr>
                          </a:solidFill>
                          <a:latin typeface="微软雅黑" pitchFamily="34" charset="-122"/>
                          <a:ea typeface="微软雅黑" pitchFamily="34" charset="-122"/>
                          <a:cs typeface="Arial" pitchFamily="34" charset="0"/>
                        </a:rPr>
                        <a:t>  </a:t>
                      </a:r>
                      <a:r>
                        <a:rPr lang="en-US" altLang="zh-CN" sz="1200" baseline="0" dirty="0" smtClean="0">
                          <a:solidFill>
                            <a:schemeClr val="tx1">
                              <a:lumMod val="50000"/>
                            </a:schemeClr>
                          </a:solidFill>
                          <a:latin typeface="微软雅黑" pitchFamily="34" charset="-122"/>
                          <a:ea typeface="微软雅黑" pitchFamily="34" charset="-122"/>
                          <a:cs typeface="Arial" pitchFamily="34" charset="0"/>
                        </a:rPr>
                        <a:t>POA, Application form, Certificate of Incorporation;</a:t>
                      </a:r>
                    </a:p>
                    <a:p>
                      <a:pPr algn="l"/>
                      <a:r>
                        <a:rPr lang="en-US" altLang="zh-CN" sz="1200" b="1" baseline="0" dirty="0" smtClean="0">
                          <a:solidFill>
                            <a:schemeClr val="tx1">
                              <a:lumMod val="50000"/>
                            </a:schemeClr>
                          </a:solidFill>
                          <a:latin typeface="微软雅黑" pitchFamily="34" charset="-122"/>
                          <a:ea typeface="微软雅黑" pitchFamily="34" charset="-122"/>
                          <a:cs typeface="Arial" pitchFamily="34" charset="0"/>
                        </a:rPr>
                        <a:t>Licensee: </a:t>
                      </a:r>
                      <a:r>
                        <a:rPr lang="en-US" altLang="zh-CN" sz="1200" baseline="0" dirty="0" smtClean="0">
                          <a:solidFill>
                            <a:schemeClr val="tx1">
                              <a:lumMod val="50000"/>
                            </a:schemeClr>
                          </a:solidFill>
                          <a:latin typeface="微软雅黑" pitchFamily="34" charset="-122"/>
                          <a:ea typeface="微软雅黑" pitchFamily="34" charset="-122"/>
                          <a:cs typeface="Arial" pitchFamily="34" charset="0"/>
                        </a:rPr>
                        <a:t>Application form, Certificate of Incorporation</a:t>
                      </a:r>
                    </a:p>
                    <a:p>
                      <a:pPr algn="l"/>
                      <a:endParaRPr lang="en-US" altLang="zh-CN" sz="1200" baseline="0" dirty="0" smtClean="0">
                        <a:solidFill>
                          <a:schemeClr val="tx1">
                            <a:lumMod val="50000"/>
                          </a:schemeClr>
                        </a:solidFill>
                        <a:latin typeface="微软雅黑" pitchFamily="34" charset="-122"/>
                        <a:ea typeface="微软雅黑" pitchFamily="34" charset="-122"/>
                        <a:cs typeface="Arial" pitchFamily="34" charset="0"/>
                      </a:endParaRPr>
                    </a:p>
                    <a:p>
                      <a:pPr algn="l"/>
                      <a:r>
                        <a:rPr lang="en-US" altLang="zh-CN" sz="1200" u="sng" baseline="0" dirty="0" err="1" smtClean="0">
                          <a:solidFill>
                            <a:schemeClr val="tx1">
                              <a:lumMod val="50000"/>
                            </a:schemeClr>
                          </a:solidFill>
                          <a:latin typeface="微软雅黑" pitchFamily="34" charset="-122"/>
                          <a:ea typeface="微软雅黑" pitchFamily="34" charset="-122"/>
                          <a:cs typeface="Arial" pitchFamily="34" charset="0"/>
                        </a:rPr>
                        <a:t>Licence</a:t>
                      </a:r>
                      <a:r>
                        <a:rPr lang="en-US" altLang="zh-CN" sz="1200" u="sng" baseline="0" dirty="0" smtClean="0">
                          <a:solidFill>
                            <a:schemeClr val="tx1">
                              <a:lumMod val="50000"/>
                            </a:schemeClr>
                          </a:solidFill>
                          <a:latin typeface="微软雅黑" pitchFamily="34" charset="-122"/>
                          <a:ea typeface="微软雅黑" pitchFamily="34" charset="-122"/>
                          <a:cs typeface="Arial" pitchFamily="34" charset="0"/>
                        </a:rPr>
                        <a:t> agreement is not required.</a:t>
                      </a:r>
                    </a:p>
                    <a:p>
                      <a:pPr algn="l"/>
                      <a:r>
                        <a:rPr lang="en-US" altLang="zh-CN" sz="1200" u="sng" baseline="0" dirty="0" smtClean="0">
                          <a:solidFill>
                            <a:schemeClr val="tx1">
                              <a:lumMod val="50000"/>
                            </a:schemeClr>
                          </a:solidFill>
                          <a:latin typeface="微软雅黑" pitchFamily="34" charset="-122"/>
                          <a:ea typeface="微软雅黑" pitchFamily="34" charset="-122"/>
                          <a:cs typeface="Arial" pitchFamily="34" charset="0"/>
                        </a:rPr>
                        <a:t>No 3 month restriction after execution of the </a:t>
                      </a:r>
                      <a:r>
                        <a:rPr lang="en-US" altLang="zh-CN" sz="1200" u="sng" baseline="0" dirty="0" err="1" smtClean="0">
                          <a:solidFill>
                            <a:schemeClr val="tx1">
                              <a:lumMod val="50000"/>
                            </a:schemeClr>
                          </a:solidFill>
                          <a:latin typeface="微软雅黑" pitchFamily="34" charset="-122"/>
                          <a:ea typeface="微软雅黑" pitchFamily="34" charset="-122"/>
                          <a:cs typeface="Arial" pitchFamily="34" charset="0"/>
                        </a:rPr>
                        <a:t>licence</a:t>
                      </a:r>
                      <a:r>
                        <a:rPr lang="en-US" altLang="zh-CN" sz="1200" u="sng" baseline="0" dirty="0" smtClean="0">
                          <a:solidFill>
                            <a:schemeClr val="tx1">
                              <a:lumMod val="50000"/>
                            </a:schemeClr>
                          </a:solidFill>
                          <a:latin typeface="微软雅黑" pitchFamily="34" charset="-122"/>
                          <a:ea typeface="微软雅黑" pitchFamily="34" charset="-122"/>
                          <a:cs typeface="Arial" pitchFamily="34" charset="0"/>
                        </a:rPr>
                        <a:t> agreement.</a:t>
                      </a:r>
                      <a:endParaRPr lang="zh-CN" altLang="en-US" sz="1200" u="sng"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11" y="699542"/>
            <a:ext cx="2232247" cy="720080"/>
          </a:xfrm>
        </p:spPr>
        <p:txBody>
          <a:bodyPr/>
          <a:lstStyle/>
          <a:p>
            <a:pPr algn="ctr"/>
            <a:r>
              <a:rPr lang="en-US" altLang="zh-CN" dirty="0" err="1" smtClean="0"/>
              <a:t>Recordal</a:t>
            </a:r>
            <a:r>
              <a:rPr lang="en-US" altLang="zh-CN" dirty="0" smtClean="0"/>
              <a:t> of Assignment</a:t>
            </a:r>
            <a:endParaRPr lang="zh-CN" altLang="en-US" dirty="0"/>
          </a:p>
        </p:txBody>
      </p:sp>
      <p:graphicFrame>
        <p:nvGraphicFramePr>
          <p:cNvPr id="4" name="内容占位符 5"/>
          <p:cNvGraphicFramePr>
            <a:graphicFrameLocks/>
          </p:cNvGraphicFramePr>
          <p:nvPr>
            <p:extLst>
              <p:ext uri="{D42A27DB-BD31-4B8C-83A1-F6EECF244321}">
                <p14:modId xmlns="" xmlns:p14="http://schemas.microsoft.com/office/powerpoint/2010/main" val="3781401476"/>
              </p:ext>
            </p:extLst>
          </p:nvPr>
        </p:nvGraphicFramePr>
        <p:xfrm>
          <a:off x="2411760" y="1923678"/>
          <a:ext cx="6624736" cy="1821650"/>
        </p:xfrm>
        <a:graphic>
          <a:graphicData uri="http://schemas.openxmlformats.org/drawingml/2006/table">
            <a:tbl>
              <a:tblPr firstRow="1" bandRow="1">
                <a:tableStyleId>{5C22544A-7EE6-4342-B048-85BDC9FD1C3A}</a:tableStyleId>
              </a:tblPr>
              <a:tblGrid>
                <a:gridCol w="936103"/>
                <a:gridCol w="2808313"/>
                <a:gridCol w="2880320"/>
              </a:tblGrid>
              <a:tr h="450050">
                <a:tc>
                  <a:txBody>
                    <a:bodyPr/>
                    <a:lstStyle/>
                    <a:p>
                      <a:pPr algn="ctr"/>
                      <a:endParaRPr lang="zh-CN" altLang="en-US" sz="1400" dirty="0">
                        <a:solidFill>
                          <a:schemeClr val="tx1">
                            <a:lumMod val="50000"/>
                          </a:schemeClr>
                        </a:solidFill>
                        <a:latin typeface="微软雅黑" pitchFamily="34" charset="-122"/>
                        <a:ea typeface="微软雅黑" pitchFamily="34" charset="-122"/>
                        <a:cs typeface="Arial" pitchFamily="34" charset="0"/>
                      </a:endParaRPr>
                    </a:p>
                  </a:txBody>
                  <a:tcPr anchor="ctr">
                    <a:solidFill>
                      <a:srgbClr val="FFC000"/>
                    </a:solidFill>
                  </a:tcPr>
                </a:tc>
                <a:tc>
                  <a:txBody>
                    <a:bodyPr/>
                    <a:lstStyle/>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Old Law</a:t>
                      </a:r>
                      <a:endParaRPr lang="zh-CN" altLang="en-US" sz="1400" dirty="0">
                        <a:solidFill>
                          <a:schemeClr val="tx1">
                            <a:lumMod val="50000"/>
                          </a:schemeClr>
                        </a:solidFill>
                        <a:latin typeface="微软雅黑" pitchFamily="34" charset="-122"/>
                        <a:ea typeface="微软雅黑" pitchFamily="34" charset="-122"/>
                        <a:cs typeface="Arial" pitchFamily="34" charset="0"/>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lumMod val="50000"/>
                            </a:schemeClr>
                          </a:solidFill>
                          <a:latin typeface="微软雅黑" pitchFamily="34" charset="-122"/>
                          <a:ea typeface="微软雅黑" pitchFamily="34" charset="-122"/>
                          <a:cs typeface="Arial" pitchFamily="34" charset="0"/>
                        </a:rPr>
                        <a:t>New Law</a:t>
                      </a:r>
                      <a:endParaRPr lang="zh-CN" altLang="en-US" sz="1400" dirty="0" smtClean="0">
                        <a:solidFill>
                          <a:schemeClr val="tx1">
                            <a:lumMod val="50000"/>
                          </a:schemeClr>
                        </a:solidFill>
                        <a:latin typeface="微软雅黑" pitchFamily="34" charset="-122"/>
                        <a:ea typeface="微软雅黑" pitchFamily="34" charset="-122"/>
                        <a:cs typeface="Arial" pitchFamily="34" charset="0"/>
                      </a:endParaRPr>
                    </a:p>
                  </a:txBody>
                  <a:tcPr anchor="ctr">
                    <a:solidFill>
                      <a:srgbClr val="FFC000"/>
                    </a:solidFill>
                  </a:tcPr>
                </a:tc>
              </a:tr>
              <a:tr h="1350150">
                <a:tc>
                  <a:txBody>
                    <a:bodyPr/>
                    <a:lstStyle/>
                    <a:p>
                      <a:pPr algn="ctr"/>
                      <a:r>
                        <a:rPr lang="en-US" altLang="zh-CN" sz="1400" dirty="0" smtClean="0">
                          <a:solidFill>
                            <a:schemeClr val="tx1">
                              <a:lumMod val="50000"/>
                            </a:schemeClr>
                          </a:solidFill>
                          <a:latin typeface="微软雅黑" pitchFamily="34" charset="-122"/>
                          <a:ea typeface="微软雅黑" pitchFamily="34" charset="-122"/>
                          <a:cs typeface="Arial" pitchFamily="34" charset="0"/>
                        </a:rPr>
                        <a:t>Document</a:t>
                      </a:r>
                      <a:endParaRPr lang="zh-CN" altLang="en-US" sz="1400" dirty="0">
                        <a:solidFill>
                          <a:schemeClr val="tx1">
                            <a:lumMod val="50000"/>
                          </a:schemeClr>
                        </a:solidFill>
                        <a:latin typeface="微软雅黑" pitchFamily="34" charset="-122"/>
                        <a:ea typeface="微软雅黑" pitchFamily="34" charset="-122"/>
                        <a:cs typeface="Arial" pitchFamily="34" charset="0"/>
                      </a:endParaRPr>
                    </a:p>
                  </a:txBody>
                  <a:tcPr anchor="ctr">
                    <a:solidFill>
                      <a:schemeClr val="tx2"/>
                    </a:solidFill>
                  </a:tcPr>
                </a:tc>
                <a:tc>
                  <a:txBody>
                    <a:bodyPr/>
                    <a:lstStyle/>
                    <a:p>
                      <a:pPr algn="l"/>
                      <a:r>
                        <a:rPr lang="en-US" altLang="zh-CN" sz="1400" b="1" dirty="0" smtClean="0">
                          <a:solidFill>
                            <a:schemeClr val="tx1">
                              <a:lumMod val="50000"/>
                            </a:schemeClr>
                          </a:solidFill>
                          <a:latin typeface="微软雅黑" pitchFamily="34" charset="-122"/>
                          <a:ea typeface="微软雅黑" pitchFamily="34" charset="-122"/>
                          <a:cs typeface="Arial" pitchFamily="34" charset="0"/>
                        </a:rPr>
                        <a:t>Assignor:</a:t>
                      </a:r>
                      <a:r>
                        <a:rPr lang="en-US" altLang="zh-CN" sz="1400" b="1" baseline="0" dirty="0" smtClean="0">
                          <a:solidFill>
                            <a:schemeClr val="tx1">
                              <a:lumMod val="50000"/>
                            </a:schemeClr>
                          </a:solidFill>
                          <a:latin typeface="微软雅黑" pitchFamily="34" charset="-122"/>
                          <a:ea typeface="微软雅黑" pitchFamily="34" charset="-122"/>
                          <a:cs typeface="Arial" pitchFamily="34" charset="0"/>
                        </a:rPr>
                        <a:t>  </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Application form, Certificate of Incorporation;</a:t>
                      </a:r>
                    </a:p>
                    <a:p>
                      <a:pPr algn="l"/>
                      <a:r>
                        <a:rPr lang="en-US" altLang="zh-CN" sz="1400" b="1" baseline="0" dirty="0" smtClean="0">
                          <a:solidFill>
                            <a:schemeClr val="tx1">
                              <a:lumMod val="50000"/>
                            </a:schemeClr>
                          </a:solidFill>
                          <a:latin typeface="微软雅黑" pitchFamily="34" charset="-122"/>
                          <a:ea typeface="微软雅黑" pitchFamily="34" charset="-122"/>
                          <a:cs typeface="Arial" pitchFamily="34" charset="0"/>
                        </a:rPr>
                        <a:t>Assignee: </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Application form, POA Certificate of Incorporation</a:t>
                      </a:r>
                    </a:p>
                  </a:txBody>
                  <a:tcPr anchor="ctr">
                    <a:solidFill>
                      <a:schemeClr val="tx2"/>
                    </a:solidFill>
                  </a:tcPr>
                </a:tc>
                <a:tc>
                  <a:txBody>
                    <a:bodyPr/>
                    <a:lstStyle/>
                    <a:p>
                      <a:pPr algn="l"/>
                      <a:r>
                        <a:rPr lang="en-US" altLang="zh-CN" sz="1400" b="1" dirty="0" smtClean="0">
                          <a:solidFill>
                            <a:schemeClr val="tx1">
                              <a:lumMod val="50000"/>
                            </a:schemeClr>
                          </a:solidFill>
                          <a:latin typeface="微软雅黑" pitchFamily="34" charset="-122"/>
                          <a:ea typeface="微软雅黑" pitchFamily="34" charset="-122"/>
                          <a:cs typeface="Arial" pitchFamily="34" charset="0"/>
                        </a:rPr>
                        <a:t>Assignor:</a:t>
                      </a:r>
                      <a:r>
                        <a:rPr lang="en-US" altLang="zh-CN" sz="1400" b="1" baseline="0" dirty="0" smtClean="0">
                          <a:solidFill>
                            <a:schemeClr val="tx1">
                              <a:lumMod val="50000"/>
                            </a:schemeClr>
                          </a:solidFill>
                          <a:latin typeface="微软雅黑" pitchFamily="34" charset="-122"/>
                          <a:ea typeface="微软雅黑" pitchFamily="34" charset="-122"/>
                          <a:cs typeface="Arial" pitchFamily="34" charset="0"/>
                        </a:rPr>
                        <a:t>  </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Application form, </a:t>
                      </a:r>
                      <a:r>
                        <a:rPr lang="en-US" altLang="zh-CN" sz="1400" b="1" baseline="0" dirty="0" smtClean="0">
                          <a:solidFill>
                            <a:srgbClr val="FF0000"/>
                          </a:solidFill>
                          <a:latin typeface="微软雅黑" pitchFamily="34" charset="-122"/>
                          <a:ea typeface="微软雅黑" pitchFamily="34" charset="-122"/>
                          <a:cs typeface="Arial" pitchFamily="34" charset="0"/>
                        </a:rPr>
                        <a:t>POA,</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 Certificate of Incorporation;</a:t>
                      </a:r>
                    </a:p>
                    <a:p>
                      <a:pPr algn="l"/>
                      <a:r>
                        <a:rPr lang="en-US" altLang="zh-CN" sz="1400" b="1" baseline="0" dirty="0" smtClean="0">
                          <a:solidFill>
                            <a:schemeClr val="tx1">
                              <a:lumMod val="50000"/>
                            </a:schemeClr>
                          </a:solidFill>
                          <a:latin typeface="微软雅黑" pitchFamily="34" charset="-122"/>
                          <a:ea typeface="微软雅黑" pitchFamily="34" charset="-122"/>
                          <a:cs typeface="Arial" pitchFamily="34" charset="0"/>
                        </a:rPr>
                        <a:t>Assignee: </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Application form,</a:t>
                      </a:r>
                      <a:r>
                        <a:rPr lang="en-US" altLang="zh-CN" sz="1400" kern="1200" baseline="0" dirty="0" smtClean="0">
                          <a:solidFill>
                            <a:schemeClr val="tx1">
                              <a:lumMod val="50000"/>
                            </a:schemeClr>
                          </a:solidFill>
                          <a:latin typeface="微软雅黑" pitchFamily="34" charset="-122"/>
                          <a:ea typeface="微软雅黑" pitchFamily="34" charset="-122"/>
                          <a:cs typeface="Arial" pitchFamily="34" charset="0"/>
                        </a:rPr>
                        <a:t> POA, </a:t>
                      </a:r>
                      <a:r>
                        <a:rPr lang="en-US" altLang="zh-CN" sz="1400" baseline="0" dirty="0" smtClean="0">
                          <a:solidFill>
                            <a:schemeClr val="tx1">
                              <a:lumMod val="50000"/>
                            </a:schemeClr>
                          </a:solidFill>
                          <a:latin typeface="微软雅黑" pitchFamily="34" charset="-122"/>
                          <a:ea typeface="微软雅黑" pitchFamily="34" charset="-122"/>
                          <a:cs typeface="Arial" pitchFamily="34" charset="0"/>
                        </a:rPr>
                        <a:t>Certificate of Incorporation</a:t>
                      </a:r>
                    </a:p>
                  </a:txBody>
                  <a:tcPr anchor="ctr">
                    <a:solidFill>
                      <a:schemeClr val="tx2"/>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89" y="627534"/>
            <a:ext cx="2234655" cy="857250"/>
          </a:xfrm>
        </p:spPr>
        <p:txBody>
          <a:bodyPr/>
          <a:lstStyle/>
          <a:p>
            <a:r>
              <a:rPr lang="en-US" altLang="zh-CN" dirty="0" smtClean="0"/>
              <a:t>14. Argument of </a:t>
            </a:r>
            <a:br>
              <a:rPr lang="en-US" altLang="zh-CN" dirty="0" smtClean="0"/>
            </a:br>
            <a:r>
              <a:rPr lang="en-US" altLang="zh-CN" dirty="0" smtClean="0"/>
              <a:t>prior use of </a:t>
            </a:r>
            <a:br>
              <a:rPr lang="en-US" altLang="zh-CN" dirty="0" smtClean="0"/>
            </a:br>
            <a:r>
              <a:rPr lang="en-US" altLang="zh-CN" dirty="0" smtClean="0"/>
              <a:t>the mark</a:t>
            </a:r>
            <a:endParaRPr lang="zh-CN" altLang="en-US" dirty="0"/>
          </a:p>
        </p:txBody>
      </p:sp>
      <p:sp>
        <p:nvSpPr>
          <p:cNvPr id="3" name="内容占位符 2"/>
          <p:cNvSpPr>
            <a:spLocks noGrp="1"/>
          </p:cNvSpPr>
          <p:nvPr>
            <p:ph idx="1"/>
          </p:nvPr>
        </p:nvSpPr>
        <p:spPr>
          <a:xfrm>
            <a:off x="3009900" y="1347614"/>
            <a:ext cx="5450532" cy="2814637"/>
          </a:xfrm>
        </p:spPr>
        <p:txBody>
          <a:bodyPr/>
          <a:lstStyle/>
          <a:p>
            <a:pPr algn="just"/>
            <a:r>
              <a:rPr lang="en-US" altLang="zh-CN" dirty="0" smtClean="0"/>
              <a:t>Article 59.3	</a:t>
            </a:r>
          </a:p>
          <a:p>
            <a:pPr algn="just"/>
            <a:r>
              <a:rPr lang="en-US" altLang="zh-CN" dirty="0" smtClean="0"/>
              <a:t>	Where an identical or similar trademark with certain influence has been used, prior to the use by the trademark registrant, with respect to the same goods or similar goods by others before the trademark registrant's application for trademark registration, the exclusive right owner may not prohibit the user of the aforesaid trademark from continuous use of such trademark within the original scope but </a:t>
            </a:r>
            <a:r>
              <a:rPr lang="en-US" altLang="zh-CN" u="sng" dirty="0" smtClean="0"/>
              <a:t>may request its user for addition of proper logos for distinction purpose.</a:t>
            </a:r>
            <a:br>
              <a:rPr lang="en-US" altLang="zh-CN" u="sng" dirty="0" smtClean="0"/>
            </a:br>
            <a:endParaRPr lang="zh-CN" altLang="en-US"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09900" y="1707654"/>
            <a:ext cx="5233988" cy="2814637"/>
          </a:xfrm>
        </p:spPr>
        <p:txBody>
          <a:bodyPr/>
          <a:lstStyle/>
          <a:p>
            <a:pPr>
              <a:buFont typeface="Arial" pitchFamily="34" charset="0"/>
              <a:buChar char="•"/>
            </a:pPr>
            <a:r>
              <a:rPr lang="en-US" altLang="zh-CN" dirty="0" smtClean="0"/>
              <a:t>Use of the mark by Party A</a:t>
            </a:r>
          </a:p>
          <a:p>
            <a:pPr>
              <a:buNone/>
            </a:pPr>
            <a:r>
              <a:rPr lang="en-US" altLang="zh-CN" dirty="0" smtClean="0"/>
              <a:t>	</a:t>
            </a:r>
            <a:r>
              <a:rPr lang="en-US" altLang="zh-CN" i="1" dirty="0" smtClean="0"/>
              <a:t>Earlier than</a:t>
            </a:r>
          </a:p>
          <a:p>
            <a:pPr>
              <a:buNone/>
            </a:pPr>
            <a:r>
              <a:rPr lang="en-US" altLang="zh-CN" dirty="0" smtClean="0"/>
              <a:t>	Use and application for the mark by Party B</a:t>
            </a:r>
            <a:endParaRPr lang="zh-CN" altLang="zh-CN" dirty="0" smtClean="0"/>
          </a:p>
          <a:p>
            <a:pPr lvl="0">
              <a:buFont typeface="Arial" pitchFamily="34" charset="0"/>
              <a:buChar char="•"/>
            </a:pPr>
            <a:r>
              <a:rPr lang="en-US" altLang="zh-CN" dirty="0" smtClean="0"/>
              <a:t>Party A can counter-argue for the prior use of the mark before the court if Party B sue them</a:t>
            </a:r>
          </a:p>
          <a:p>
            <a:pPr lvl="0">
              <a:buFont typeface="Arial" pitchFamily="34" charset="0"/>
              <a:buChar char="•"/>
            </a:pPr>
            <a:r>
              <a:rPr lang="en-US" altLang="zh-CN" dirty="0" smtClean="0"/>
              <a:t>Party B can request A to add logo or other distinctive part to the mark</a:t>
            </a:r>
            <a:endParaRPr lang="zh-CN" altLang="zh-CN" dirty="0" smtClean="0"/>
          </a:p>
          <a:p>
            <a:pPr>
              <a:buFont typeface="Wingdings" pitchFamily="2" charset="2"/>
              <a:buChar char="ü"/>
            </a:pPr>
            <a:r>
              <a:rPr lang="en-US" altLang="zh-CN" dirty="0" smtClean="0"/>
              <a:t>If Party A use the mark in bad faith;</a:t>
            </a:r>
          </a:p>
          <a:p>
            <a:pPr>
              <a:buFont typeface="Wingdings" pitchFamily="2" charset="2"/>
              <a:buChar char="ü"/>
            </a:pPr>
            <a:r>
              <a:rPr lang="en-US" altLang="zh-CN" dirty="0" smtClean="0"/>
              <a:t>If Party B register the mark in bad faith;</a:t>
            </a:r>
            <a:endParaRPr lang="zh-CN" altLang="en-US" dirty="0"/>
          </a:p>
        </p:txBody>
      </p:sp>
      <p:sp>
        <p:nvSpPr>
          <p:cNvPr id="4" name="标题 3"/>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915816" y="1275606"/>
          <a:ext cx="61206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10.0.0.1\new-内外网拷贝文件夹(请及时清除自己名下的文件 谢谢)\全球战略策划部\宋予良-GSP\Dental clinic.png"/>
          <p:cNvPicPr>
            <a:picLocks noChangeAspect="1" noChangeArrowheads="1"/>
          </p:cNvPicPr>
          <p:nvPr/>
        </p:nvPicPr>
        <p:blipFill>
          <a:blip r:embed="rId7" cstate="print"/>
          <a:srcRect/>
          <a:stretch>
            <a:fillRect/>
          </a:stretch>
        </p:blipFill>
        <p:spPr bwMode="auto">
          <a:xfrm>
            <a:off x="107504" y="2643758"/>
            <a:ext cx="3139450" cy="1607889"/>
          </a:xfrm>
          <a:prstGeom prst="rect">
            <a:avLst/>
          </a:prstGeom>
          <a:noFill/>
        </p:spPr>
      </p:pic>
      <p:sp>
        <p:nvSpPr>
          <p:cNvPr id="5" name="标题 1"/>
          <p:cNvSpPr txBox="1">
            <a:spLocks/>
          </p:cNvSpPr>
          <p:nvPr/>
        </p:nvSpPr>
        <p:spPr bwMode="auto">
          <a:xfrm>
            <a:off x="3203848" y="555526"/>
            <a:ext cx="5688632" cy="72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z="1400" b="1" kern="0" dirty="0" smtClean="0">
                <a:latin typeface="Arial" pitchFamily="34" charset="0"/>
                <a:ea typeface="微软雅黑" pitchFamily="34" charset="-122"/>
                <a:cs typeface="Arial" pitchFamily="34" charset="0"/>
              </a:rPr>
              <a:t>Trademark Infringement Ligation</a:t>
            </a:r>
          </a:p>
          <a:p>
            <a:pPr lvl="0"/>
            <a:r>
              <a:rPr lang="en-US" altLang="zh-CN" sz="1400" b="1" kern="0" dirty="0" smtClean="0">
                <a:latin typeface="Arial" pitchFamily="34" charset="0"/>
                <a:ea typeface="微软雅黑" pitchFamily="34" charset="-122"/>
                <a:cs typeface="Arial" pitchFamily="34" charset="0"/>
              </a:rPr>
              <a:t>Similar Marks? Prior use?</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smtClean="0">
                <a:ln>
                  <a:noFill/>
                </a:ln>
                <a:solidFill>
                  <a:schemeClr val="tx1"/>
                </a:solidFill>
                <a:effectLst/>
                <a:uLnTx/>
                <a:uFillTx/>
                <a:latin typeface="Arial" pitchFamily="34" charset="0"/>
                <a:ea typeface="微软雅黑" pitchFamily="34" charset="-122"/>
                <a:cs typeface="Arial" pitchFamily="34" charset="0"/>
              </a:rPr>
              <a:t>Guangzhou Intermediate court – Guangdong High Court</a:t>
            </a:r>
            <a:endParaRPr kumimoji="0" lang="zh-CN" altLang="en-US" sz="1400" b="1" i="0" u="none" strike="noStrike" kern="0" cap="none" spc="0" normalizeH="0" baseline="0" noProof="0" dirty="0">
              <a:ln>
                <a:noFill/>
              </a:ln>
              <a:solidFill>
                <a:schemeClr val="tx1"/>
              </a:solidFill>
              <a:effectLst/>
              <a:uLnTx/>
              <a:uFillTx/>
              <a:latin typeface="Arial" pitchFamily="34" charset="0"/>
              <a:ea typeface="微软雅黑" pitchFamily="34" charset="-122"/>
              <a:cs typeface="Arial" pitchFamily="34" charset="0"/>
            </a:endParaRPr>
          </a:p>
        </p:txBody>
      </p:sp>
      <p:sp>
        <p:nvSpPr>
          <p:cNvPr id="6" name="标题 1"/>
          <p:cNvSpPr>
            <a:spLocks noGrp="1"/>
          </p:cNvSpPr>
          <p:nvPr>
            <p:ph type="title"/>
          </p:nvPr>
        </p:nvSpPr>
        <p:spPr>
          <a:xfrm>
            <a:off x="-36512" y="699542"/>
            <a:ext cx="2304256" cy="857250"/>
          </a:xfrm>
        </p:spPr>
        <p:txBody>
          <a:bodyPr/>
          <a:lstStyle/>
          <a:p>
            <a:pPr algn="r"/>
            <a:r>
              <a:rPr lang="en-US" altLang="zh-CN" dirty="0" smtClean="0"/>
              <a:t>Case of “2080’S”</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95736" y="1851670"/>
            <a:ext cx="5684168" cy="536736"/>
          </a:xfrm>
        </p:spPr>
        <p:txBody>
          <a:bodyPr>
            <a:normAutofit fontScale="90000"/>
          </a:bodyPr>
          <a:lstStyle/>
          <a:p>
            <a:pPr algn="ctr"/>
            <a:r>
              <a:rPr lang="en-US" altLang="zh-CN" dirty="0" smtClean="0">
                <a:latin typeface="微软雅黑" pitchFamily="34" charset="-122"/>
                <a:cs typeface="Arial" charset="0"/>
              </a:rPr>
              <a:t>1. Trademark </a:t>
            </a:r>
            <a:br>
              <a:rPr lang="en-US" altLang="zh-CN" dirty="0" smtClean="0">
                <a:latin typeface="微软雅黑" pitchFamily="34" charset="-122"/>
                <a:cs typeface="Arial" charset="0"/>
              </a:rPr>
            </a:br>
            <a:r>
              <a:rPr lang="en-US" altLang="zh-CN" dirty="0" smtClean="0">
                <a:latin typeface="微软雅黑" pitchFamily="34" charset="-122"/>
                <a:cs typeface="Arial" charset="0"/>
              </a:rPr>
              <a:t>development in China</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89" y="843558"/>
            <a:ext cx="2666703" cy="857250"/>
          </a:xfrm>
        </p:spPr>
        <p:txBody>
          <a:bodyPr/>
          <a:lstStyle/>
          <a:p>
            <a:r>
              <a:rPr lang="en-US" altLang="zh-CN" dirty="0" smtClean="0"/>
              <a:t>15.Trademark Agents</a:t>
            </a:r>
            <a:endParaRPr lang="zh-CN" altLang="en-US" dirty="0"/>
          </a:p>
        </p:txBody>
      </p:sp>
      <p:sp>
        <p:nvSpPr>
          <p:cNvPr id="3" name="内容占位符 2"/>
          <p:cNvSpPr>
            <a:spLocks noGrp="1"/>
          </p:cNvSpPr>
          <p:nvPr>
            <p:ph idx="1"/>
          </p:nvPr>
        </p:nvSpPr>
        <p:spPr/>
        <p:txBody>
          <a:bodyPr/>
          <a:lstStyle/>
          <a:p>
            <a:pPr>
              <a:buNone/>
            </a:pPr>
            <a:r>
              <a:rPr lang="en-US" altLang="zh-CN" dirty="0" smtClean="0"/>
              <a:t>Article 19: </a:t>
            </a:r>
          </a:p>
          <a:p>
            <a:pPr>
              <a:buFont typeface="+mj-ea"/>
              <a:buAutoNum type="circleNumDbPlain"/>
            </a:pPr>
            <a:r>
              <a:rPr lang="en-US" altLang="zh-CN" dirty="0" smtClean="0"/>
              <a:t>Good faith; </a:t>
            </a:r>
          </a:p>
          <a:p>
            <a:pPr>
              <a:buFont typeface="+mj-ea"/>
              <a:buAutoNum type="circleNumDbPlain"/>
            </a:pPr>
            <a:r>
              <a:rPr lang="en-US" altLang="zh-CN" dirty="0" smtClean="0"/>
              <a:t>Confidentiality; </a:t>
            </a:r>
          </a:p>
          <a:p>
            <a:pPr>
              <a:buFont typeface="+mj-ea"/>
              <a:buAutoNum type="circleNumDbPlain"/>
            </a:pPr>
            <a:r>
              <a:rPr lang="en-US" altLang="zh-CN" dirty="0" smtClean="0"/>
              <a:t>Obligation to inform; </a:t>
            </a:r>
          </a:p>
          <a:p>
            <a:pPr>
              <a:buFont typeface="+mj-ea"/>
              <a:buAutoNum type="circleNumDbPlain"/>
            </a:pPr>
            <a:r>
              <a:rPr lang="en-US" altLang="zh-CN" dirty="0" smtClean="0"/>
              <a:t>Refuse commission (Art 15, 32) </a:t>
            </a:r>
          </a:p>
          <a:p>
            <a:pPr>
              <a:buFont typeface="+mj-ea"/>
              <a:buAutoNum type="circleNumDbPlain"/>
            </a:pPr>
            <a:r>
              <a:rPr lang="en-US" altLang="zh-CN" dirty="0" smtClean="0"/>
              <a:t>Not applying mark except its own service mark</a:t>
            </a:r>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09900" y="1203598"/>
            <a:ext cx="5234508" cy="3528392"/>
          </a:xfrm>
        </p:spPr>
        <p:txBody>
          <a:bodyPr/>
          <a:lstStyle/>
          <a:p>
            <a:pPr>
              <a:buNone/>
            </a:pPr>
            <a:r>
              <a:rPr lang="en-US" altLang="zh-CN" dirty="0" smtClean="0"/>
              <a:t>Art 68</a:t>
            </a:r>
          </a:p>
          <a:p>
            <a:pPr>
              <a:buNone/>
            </a:pPr>
            <a:r>
              <a:rPr lang="en-US" altLang="zh-CN" dirty="0" smtClean="0"/>
              <a:t>AIC can issue warning, impose </a:t>
            </a:r>
            <a:r>
              <a:rPr lang="en-US" altLang="zh-CN" dirty="0" smtClean="0">
                <a:solidFill>
                  <a:srgbClr val="0070C0"/>
                </a:solidFill>
              </a:rPr>
              <a:t>fine:</a:t>
            </a:r>
            <a:r>
              <a:rPr lang="en-US" altLang="zh-CN" dirty="0" smtClean="0"/>
              <a:t> </a:t>
            </a:r>
          </a:p>
          <a:p>
            <a:r>
              <a:rPr lang="en-US" altLang="zh-CN" dirty="0" smtClean="0">
                <a:solidFill>
                  <a:srgbClr val="0070C0"/>
                </a:solidFill>
              </a:rPr>
              <a:t>RMB10,000~100,000 (organization)</a:t>
            </a:r>
          </a:p>
          <a:p>
            <a:r>
              <a:rPr lang="en-US" altLang="zh-CN" dirty="0" smtClean="0">
                <a:solidFill>
                  <a:srgbClr val="0070C0"/>
                </a:solidFill>
              </a:rPr>
              <a:t>RMB 5,000~50,000 (individual)</a:t>
            </a:r>
          </a:p>
          <a:p>
            <a:pPr marL="457200" indent="-457200">
              <a:buAutoNum type="arabicParenR"/>
            </a:pPr>
            <a:r>
              <a:rPr lang="en-US" altLang="zh-CN" dirty="0" smtClean="0"/>
              <a:t>Forge document, signature, stamp</a:t>
            </a:r>
          </a:p>
          <a:p>
            <a:pPr marL="457200" indent="-457200">
              <a:buAutoNum type="arabicParenR"/>
            </a:pPr>
            <a:r>
              <a:rPr lang="en-US" altLang="zh-CN" dirty="0" smtClean="0"/>
              <a:t>Unfair competition</a:t>
            </a:r>
          </a:p>
          <a:p>
            <a:pPr marL="457200" indent="-457200">
              <a:buAutoNum type="arabicParenR"/>
            </a:pPr>
            <a:r>
              <a:rPr lang="en-US" altLang="zh-CN" dirty="0" smtClean="0"/>
              <a:t>Art 19.3 &amp; 4</a:t>
            </a:r>
          </a:p>
          <a:p>
            <a:pPr marL="457200" indent="-457200">
              <a:buFont typeface="Wingdings" pitchFamily="2" charset="2"/>
              <a:buChar char="Ø"/>
            </a:pPr>
            <a:endParaRPr lang="en-US" altLang="zh-CN" dirty="0" smtClean="0"/>
          </a:p>
          <a:p>
            <a:pPr marL="457200" indent="-457200">
              <a:buFont typeface="Wingdings" pitchFamily="2" charset="2"/>
              <a:buChar char="Ø"/>
            </a:pPr>
            <a:r>
              <a:rPr lang="en-US" altLang="zh-CN" dirty="0" smtClean="0"/>
              <a:t>AIC credit record</a:t>
            </a:r>
          </a:p>
          <a:p>
            <a:pPr marL="457200" indent="-457200">
              <a:buFont typeface="Wingdings" pitchFamily="2" charset="2"/>
              <a:buChar char="Ø"/>
            </a:pPr>
            <a:r>
              <a:rPr lang="en-US" altLang="zh-CN" dirty="0" smtClean="0"/>
              <a:t>TMO and TRAB stop accepting its cases</a:t>
            </a:r>
          </a:p>
          <a:p>
            <a:pPr marL="457200" indent="-457200">
              <a:buFont typeface="Wingdings" pitchFamily="2" charset="2"/>
              <a:buChar char="Ø"/>
            </a:pPr>
            <a:r>
              <a:rPr lang="en-US" altLang="zh-CN" dirty="0" smtClean="0"/>
              <a:t>Civil liability</a:t>
            </a:r>
            <a:endParaRPr lang="zh-CN" altLang="en-US" dirty="0" smtClean="0"/>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en-US" altLang="zh-CN" dirty="0" smtClean="0"/>
              <a:t>3. New </a:t>
            </a:r>
            <a:r>
              <a:rPr lang="en-US" altLang="zh-CN" dirty="0" err="1" smtClean="0"/>
              <a:t>ip</a:t>
            </a:r>
            <a:r>
              <a:rPr lang="en-US" altLang="zh-CN" dirty="0" smtClean="0"/>
              <a:t> court</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843558"/>
            <a:ext cx="2088232" cy="857250"/>
          </a:xfrm>
        </p:spPr>
        <p:txBody>
          <a:bodyPr/>
          <a:lstStyle/>
          <a:p>
            <a:r>
              <a:rPr lang="en-US" altLang="zh-CN" dirty="0" smtClean="0"/>
              <a:t>Beijing IP Court</a:t>
            </a:r>
            <a:endParaRPr lang="zh-CN" altLang="en-US" dirty="0"/>
          </a:p>
        </p:txBody>
      </p:sp>
      <p:graphicFrame>
        <p:nvGraphicFramePr>
          <p:cNvPr id="4" name="内容占位符 3"/>
          <p:cNvGraphicFramePr>
            <a:graphicFrameLocks noGrp="1"/>
          </p:cNvGraphicFramePr>
          <p:nvPr>
            <p:ph idx="1"/>
          </p:nvPr>
        </p:nvGraphicFramePr>
        <p:xfrm>
          <a:off x="2483767" y="854651"/>
          <a:ext cx="6480721" cy="3739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843558"/>
            <a:ext cx="2088232" cy="857250"/>
          </a:xfrm>
        </p:spPr>
        <p:txBody>
          <a:bodyPr/>
          <a:lstStyle/>
          <a:p>
            <a:r>
              <a:rPr lang="en-US" altLang="zh-CN" dirty="0" smtClean="0"/>
              <a:t>Shanghai </a:t>
            </a:r>
            <a:br>
              <a:rPr lang="en-US" altLang="zh-CN" dirty="0" smtClean="0"/>
            </a:br>
            <a:r>
              <a:rPr lang="en-US" altLang="zh-CN" dirty="0" smtClean="0"/>
              <a:t>IP Court</a:t>
            </a:r>
            <a:endParaRPr lang="zh-CN" altLang="en-US" dirty="0"/>
          </a:p>
        </p:txBody>
      </p:sp>
      <p:graphicFrame>
        <p:nvGraphicFramePr>
          <p:cNvPr id="4" name="内容占位符 3"/>
          <p:cNvGraphicFramePr>
            <a:graphicFrameLocks noGrp="1"/>
          </p:cNvGraphicFramePr>
          <p:nvPr>
            <p:ph idx="1"/>
          </p:nvPr>
        </p:nvGraphicFramePr>
        <p:xfrm>
          <a:off x="2555775" y="896202"/>
          <a:ext cx="6408713" cy="3698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843558"/>
            <a:ext cx="2088232" cy="857250"/>
          </a:xfrm>
        </p:spPr>
        <p:txBody>
          <a:bodyPr/>
          <a:lstStyle/>
          <a:p>
            <a:r>
              <a:rPr lang="en-US" altLang="zh-CN" dirty="0" smtClean="0"/>
              <a:t>Guangzhou </a:t>
            </a:r>
            <a:br>
              <a:rPr lang="en-US" altLang="zh-CN" dirty="0" smtClean="0"/>
            </a:br>
            <a:r>
              <a:rPr lang="en-US" altLang="zh-CN" dirty="0" smtClean="0"/>
              <a:t>IP Court</a:t>
            </a:r>
            <a:endParaRPr lang="zh-CN" altLang="en-US" dirty="0"/>
          </a:p>
        </p:txBody>
      </p:sp>
      <p:graphicFrame>
        <p:nvGraphicFramePr>
          <p:cNvPr id="4" name="内容占位符 3"/>
          <p:cNvGraphicFramePr>
            <a:graphicFrameLocks noGrp="1"/>
          </p:cNvGraphicFramePr>
          <p:nvPr>
            <p:ph idx="1"/>
          </p:nvPr>
        </p:nvGraphicFramePr>
        <p:xfrm>
          <a:off x="2339753" y="771550"/>
          <a:ext cx="6624736" cy="3822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en-US" altLang="zh-CN" dirty="0" smtClean="0"/>
              <a:t>4. TO - DO</a:t>
            </a: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txBox="1">
            <a:spLocks/>
          </p:cNvSpPr>
          <p:nvPr/>
        </p:nvSpPr>
        <p:spPr>
          <a:xfrm>
            <a:off x="8532440" y="4681002"/>
            <a:ext cx="549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35C2D8-7C76-4DE6-9FAC-804965236847}" type="slidenum">
              <a:rPr kumimoji="0" lang="zh-CN" altLang="en-US" sz="1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内容占位符 5"/>
          <p:cNvSpPr>
            <a:spLocks noGrp="1"/>
          </p:cNvSpPr>
          <p:nvPr>
            <p:ph idx="1"/>
          </p:nvPr>
        </p:nvSpPr>
        <p:spPr>
          <a:xfrm>
            <a:off x="3009900" y="1419622"/>
            <a:ext cx="5234508" cy="3168352"/>
          </a:xfrm>
        </p:spPr>
        <p:txBody>
          <a:bodyPr/>
          <a:lstStyle/>
          <a:p>
            <a:pPr>
              <a:buClr>
                <a:srgbClr val="7030A0"/>
              </a:buClr>
              <a:buFont typeface="Wingdings" pitchFamily="2" charset="2"/>
              <a:buChar char="n"/>
            </a:pPr>
            <a:endParaRPr lang="en-US" altLang="zh-CN" dirty="0" smtClean="0">
              <a:solidFill>
                <a:srgbClr val="12181A"/>
              </a:solidFill>
              <a:latin typeface="Arial" charset="0"/>
              <a:cs typeface="Arial" charset="0"/>
            </a:endParaRPr>
          </a:p>
          <a:p>
            <a:pPr>
              <a:buClr>
                <a:srgbClr val="7030A0"/>
              </a:buClr>
              <a:buFont typeface="Wingdings" pitchFamily="2" charset="2"/>
              <a:buChar char="n"/>
            </a:pPr>
            <a:r>
              <a:rPr lang="en-US" altLang="zh-CN" dirty="0" smtClean="0">
                <a:solidFill>
                  <a:srgbClr val="12181A"/>
                </a:solidFill>
                <a:latin typeface="Arial" charset="0"/>
                <a:cs typeface="Arial" charset="0"/>
              </a:rPr>
              <a:t>Strategy of trademark portfolio management and protection under new law</a:t>
            </a:r>
          </a:p>
          <a:p>
            <a:pPr>
              <a:buClr>
                <a:srgbClr val="7030A0"/>
              </a:buClr>
              <a:buFont typeface="Wingdings" pitchFamily="2" charset="2"/>
              <a:buChar char="n"/>
            </a:pPr>
            <a:r>
              <a:rPr lang="en-US" altLang="zh-CN" dirty="0" smtClean="0">
                <a:solidFill>
                  <a:srgbClr val="12181A"/>
                </a:solidFill>
                <a:latin typeface="Arial" charset="0"/>
                <a:cs typeface="Arial" charset="0"/>
              </a:rPr>
              <a:t>Update the deadline for all pending cases</a:t>
            </a:r>
          </a:p>
          <a:p>
            <a:pPr>
              <a:buClr>
                <a:srgbClr val="7030A0"/>
              </a:buClr>
              <a:buFont typeface="Wingdings" pitchFamily="2" charset="2"/>
              <a:buChar char="n"/>
            </a:pPr>
            <a:r>
              <a:rPr lang="en-US" altLang="zh-CN" dirty="0" smtClean="0">
                <a:solidFill>
                  <a:srgbClr val="12181A"/>
                </a:solidFill>
                <a:latin typeface="Arial" charset="0"/>
                <a:cs typeface="Arial" charset="0"/>
              </a:rPr>
              <a:t>Set-up/Improvement of Evidential base</a:t>
            </a:r>
          </a:p>
          <a:p>
            <a:pPr>
              <a:buClr>
                <a:srgbClr val="7030A0"/>
              </a:buClr>
              <a:buFont typeface="Wingdings" pitchFamily="2" charset="2"/>
              <a:buChar char="n"/>
            </a:pPr>
            <a:r>
              <a:rPr lang="en-US" altLang="zh-CN" dirty="0" smtClean="0">
                <a:solidFill>
                  <a:srgbClr val="12181A"/>
                </a:solidFill>
                <a:latin typeface="Arial" charset="0"/>
                <a:cs typeface="Arial" charset="0"/>
              </a:rPr>
              <a:t>Review the success rate of all pending opposition (evaluate the risk of infringement)</a:t>
            </a:r>
          </a:p>
          <a:p>
            <a:pPr>
              <a:buClr>
                <a:srgbClr val="7030A0"/>
              </a:buClr>
              <a:buFont typeface="Wingdings" pitchFamily="2" charset="2"/>
              <a:buChar char="n"/>
            </a:pPr>
            <a:r>
              <a:rPr lang="en-US" altLang="zh-CN" dirty="0" smtClean="0">
                <a:solidFill>
                  <a:srgbClr val="12181A"/>
                </a:solidFill>
                <a:latin typeface="Arial" charset="0"/>
                <a:cs typeface="Arial" charset="0"/>
              </a:rPr>
              <a:t>The change of examination criteria for new trademark application</a:t>
            </a:r>
          </a:p>
          <a:p>
            <a:pPr>
              <a:buClr>
                <a:srgbClr val="7030A0"/>
              </a:buClr>
            </a:pPr>
            <a:endParaRPr lang="en-US" altLang="zh-CN" dirty="0" smtClean="0">
              <a:solidFill>
                <a:srgbClr val="12181A"/>
              </a:solidFill>
              <a:latin typeface="Arial" charset="0"/>
              <a:cs typeface="Arial" charset="0"/>
            </a:endParaRPr>
          </a:p>
          <a:p>
            <a:endParaRPr lang="en-US" altLang="zh-CN" dirty="0" smtClean="0">
              <a:latin typeface="Arial" charset="0"/>
              <a:cs typeface="Arial" charset="0"/>
            </a:endParaRPr>
          </a:p>
          <a:p>
            <a:endParaRPr lang="zh-CN" altLang="en-US" dirty="0" smtClean="0">
              <a:latin typeface="Arial" charset="0"/>
              <a:cs typeface="Arial" charset="0"/>
            </a:endParaRPr>
          </a:p>
          <a:p>
            <a:pPr fontAlgn="auto">
              <a:spcAft>
                <a:spcPts val="0"/>
              </a:spcAft>
              <a:buFont typeface="Arial" pitchFamily="34" charset="0"/>
              <a:buChar char="•"/>
              <a:defRPr/>
            </a:pPr>
            <a:endParaRPr lang="en-US" altLang="zh-CN" sz="1200" dirty="0" smtClean="0"/>
          </a:p>
          <a:p>
            <a:pPr fontAlgn="auto">
              <a:spcAft>
                <a:spcPts val="0"/>
              </a:spcAft>
              <a:buFont typeface="Arial" pitchFamily="34" charset="0"/>
              <a:buChar char="•"/>
              <a:defRPr/>
            </a:pPr>
            <a:endParaRPr lang="zh-CN" altLang="en-US" sz="1200" dirty="0" smtClean="0"/>
          </a:p>
          <a:p>
            <a:endParaRPr lang="zh-CN" altLang="en-US" sz="1200" dirty="0"/>
          </a:p>
        </p:txBody>
      </p:sp>
      <p:sp>
        <p:nvSpPr>
          <p:cNvPr id="7" name="标题 6"/>
          <p:cNvSpPr>
            <a:spLocks noGrp="1"/>
          </p:cNvSpPr>
          <p:nvPr>
            <p:ph type="title"/>
          </p:nvPr>
        </p:nvSpPr>
        <p:spPr>
          <a:xfrm>
            <a:off x="-36511" y="627534"/>
            <a:ext cx="2304256" cy="857250"/>
          </a:xfrm>
        </p:spPr>
        <p:txBody>
          <a:bodyPr/>
          <a:lstStyle/>
          <a:p>
            <a:pPr algn="ctr"/>
            <a:r>
              <a:rPr lang="en-US" altLang="zh-CN" dirty="0" smtClean="0"/>
              <a:t>To-Do</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95736" y="2211710"/>
            <a:ext cx="2808312" cy="671370"/>
          </a:xfrm>
        </p:spPr>
        <p:txBody>
          <a:bodyPr>
            <a:normAutofit/>
          </a:bodyPr>
          <a:lstStyle/>
          <a:p>
            <a:r>
              <a:rPr lang="en-US" altLang="zh-CN" sz="3600" dirty="0" smtClean="0">
                <a:solidFill>
                  <a:schemeClr val="tx2"/>
                </a:solidFill>
              </a:rPr>
              <a:t>Thanks</a:t>
            </a:r>
            <a:r>
              <a:rPr lang="en-US" altLang="zh-CN" sz="3600" dirty="0" smtClean="0">
                <a:solidFill>
                  <a:schemeClr val="tx2"/>
                </a:solidFill>
              </a:rPr>
              <a:t>!</a:t>
            </a:r>
            <a:endParaRPr lang="zh-CN" altLang="en-US" sz="3600" dirty="0">
              <a:solidFill>
                <a:schemeClr val="tx2"/>
              </a:solidFill>
            </a:endParaRPr>
          </a:p>
        </p:txBody>
      </p:sp>
      <p:sp>
        <p:nvSpPr>
          <p:cNvPr id="4" name="标题 2"/>
          <p:cNvSpPr txBox="1">
            <a:spLocks/>
          </p:cNvSpPr>
          <p:nvPr/>
        </p:nvSpPr>
        <p:spPr bwMode="auto">
          <a:xfrm>
            <a:off x="5724128" y="3772588"/>
            <a:ext cx="3240360" cy="1031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smtClean="0">
                <a:ln>
                  <a:noFill/>
                </a:ln>
                <a:effectLst/>
                <a:uLnTx/>
                <a:uFillTx/>
                <a:latin typeface="Arial" pitchFamily="34" charset="0"/>
                <a:ea typeface="微软雅黑" pitchFamily="34" charset="-122"/>
                <a:cs typeface="Arial" pitchFamily="34" charset="0"/>
              </a:rPr>
              <a:t>David</a:t>
            </a:r>
            <a:r>
              <a:rPr kumimoji="0" lang="en-US" altLang="zh-CN" sz="1400" b="1" i="0" u="none" strike="noStrike" kern="0" cap="none" spc="0" normalizeH="0" noProof="0" dirty="0" smtClean="0">
                <a:ln>
                  <a:noFill/>
                </a:ln>
                <a:effectLst/>
                <a:uLnTx/>
                <a:uFillTx/>
                <a:latin typeface="Arial" pitchFamily="34" charset="0"/>
                <a:ea typeface="微软雅黑" pitchFamily="34" charset="-122"/>
                <a:cs typeface="Arial" pitchFamily="34" charset="0"/>
              </a:rPr>
              <a:t> Song</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400" b="1" kern="0" baseline="0" dirty="0" err="1" smtClean="0">
                <a:latin typeface="Arial" pitchFamily="34" charset="0"/>
                <a:ea typeface="微软雅黑" pitchFamily="34" charset="-122"/>
                <a:cs typeface="Arial" pitchFamily="34" charset="0"/>
              </a:rPr>
              <a:t>Kangxin</a:t>
            </a:r>
            <a:r>
              <a:rPr lang="en-US" altLang="zh-CN" sz="1400" b="1" kern="0" dirty="0" smtClean="0">
                <a:latin typeface="Arial" pitchFamily="34" charset="0"/>
                <a:ea typeface="微软雅黑" pitchFamily="34" charset="-122"/>
                <a:cs typeface="Arial" pitchFamily="34" charset="0"/>
              </a:rPr>
              <a:t> Partners, P.C.</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400" b="1" kern="0" dirty="0" smtClean="0">
                <a:latin typeface="Arial" pitchFamily="34" charset="0"/>
                <a:ea typeface="微软雅黑" pitchFamily="34" charset="-122"/>
                <a:cs typeface="Arial" pitchFamily="34" charset="0"/>
              </a:rPr>
              <a:t>Email: david.song@kangxin.com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smtClean="0">
                <a:ln>
                  <a:noFill/>
                </a:ln>
                <a:effectLst/>
                <a:uLnTx/>
                <a:uFillTx/>
                <a:latin typeface="Arial" pitchFamily="34" charset="0"/>
                <a:ea typeface="微软雅黑" pitchFamily="34" charset="-122"/>
                <a:cs typeface="Arial" pitchFamily="34" charset="0"/>
              </a:rPr>
              <a:t>Tel:</a:t>
            </a:r>
            <a:r>
              <a:rPr kumimoji="0" lang="en-US" altLang="zh-CN" sz="1400" b="1" i="0" u="none" strike="noStrike" kern="0" cap="none" spc="0" normalizeH="0" noProof="0" dirty="0" smtClean="0">
                <a:ln>
                  <a:noFill/>
                </a:ln>
                <a:effectLst/>
                <a:uLnTx/>
                <a:uFillTx/>
                <a:latin typeface="Arial" pitchFamily="34" charset="0"/>
                <a:ea typeface="微软雅黑" pitchFamily="34" charset="-122"/>
                <a:cs typeface="Arial" pitchFamily="34" charset="0"/>
              </a:rPr>
              <a:t> +86 10 56571377</a:t>
            </a:r>
            <a:endParaRPr kumimoji="0" lang="zh-CN" altLang="en-US" sz="1400" b="1" i="0" u="none" strike="noStrike" kern="0" cap="none" spc="0" normalizeH="0" baseline="0" noProof="0" dirty="0">
              <a:ln>
                <a:noFill/>
              </a:ln>
              <a:effectLst/>
              <a:uLnTx/>
              <a:uFillTx/>
              <a:latin typeface="Arial" pitchFamily="34" charset="0"/>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a:xfrm>
            <a:off x="604838" y="4240213"/>
            <a:ext cx="7488237" cy="585787"/>
          </a:xfrm>
        </p:spPr>
        <p:txBody>
          <a:bodyPr>
            <a:normAutofit fontScale="90000"/>
          </a:bodyPr>
          <a:lstStyle/>
          <a:p>
            <a:r>
              <a:rPr lang="en-US" altLang="zh-CN" sz="1100" dirty="0" smtClean="0">
                <a:solidFill>
                  <a:schemeClr val="tx2"/>
                </a:solidFill>
                <a:latin typeface="Arial" charset="0"/>
                <a:ea typeface="宋体" charset="-122"/>
                <a:cs typeface="Arial" charset="0"/>
              </a:rPr>
              <a:t>KANGXIN  PARTNERS, P.C.</a:t>
            </a:r>
            <a:r>
              <a:rPr lang="en-US" altLang="zh-CN" sz="900" dirty="0" smtClean="0">
                <a:solidFill>
                  <a:schemeClr val="tx2"/>
                </a:solidFill>
                <a:latin typeface="Arial" charset="0"/>
                <a:ea typeface="宋体" charset="-122"/>
                <a:cs typeface="Arial" charset="0"/>
              </a:rPr>
              <a:t/>
            </a:r>
            <a:br>
              <a:rPr lang="en-US" altLang="zh-CN" sz="900" dirty="0" smtClean="0">
                <a:solidFill>
                  <a:schemeClr val="tx2"/>
                </a:solidFill>
                <a:latin typeface="Arial" charset="0"/>
                <a:ea typeface="宋体" charset="-122"/>
                <a:cs typeface="Arial" charset="0"/>
              </a:rPr>
            </a:br>
            <a:r>
              <a:rPr lang="en-US" altLang="zh-CN" sz="900" b="0" dirty="0" smtClean="0">
                <a:solidFill>
                  <a:schemeClr val="tx2"/>
                </a:solidFill>
                <a:latin typeface="Arial" charset="0"/>
                <a:ea typeface="宋体" charset="-122"/>
                <a:cs typeface="Arial" charset="0"/>
              </a:rPr>
              <a:t>Beijing · Changsha · Wenzhou · Shenyang · Suzhou · Xi’an · USA · Germany · Japan</a:t>
            </a:r>
            <a:br>
              <a:rPr lang="en-US" altLang="zh-CN" sz="900" b="0" dirty="0" smtClean="0">
                <a:solidFill>
                  <a:schemeClr val="tx2"/>
                </a:solidFill>
                <a:latin typeface="Arial" charset="0"/>
                <a:ea typeface="宋体" charset="-122"/>
                <a:cs typeface="Arial" charset="0"/>
              </a:rPr>
            </a:br>
            <a:r>
              <a:rPr lang="en-US" altLang="zh-CN" sz="900" b="0" dirty="0" smtClean="0">
                <a:solidFill>
                  <a:schemeClr val="tx2"/>
                </a:solidFill>
                <a:latin typeface="Arial" pitchFamily="34" charset="0"/>
                <a:cs typeface="Arial" pitchFamily="34" charset="0"/>
              </a:rPr>
              <a:t/>
            </a:r>
            <a:br>
              <a:rPr lang="en-US" altLang="zh-CN" sz="900" b="0" dirty="0" smtClean="0">
                <a:solidFill>
                  <a:schemeClr val="tx2"/>
                </a:solidFill>
                <a:latin typeface="Arial" pitchFamily="34" charset="0"/>
                <a:cs typeface="Arial" pitchFamily="34" charset="0"/>
              </a:rPr>
            </a:br>
            <a:r>
              <a:rPr lang="en-US" altLang="zh-CN" sz="900" b="0" dirty="0" smtClean="0">
                <a:solidFill>
                  <a:schemeClr val="tx2"/>
                </a:solidFill>
                <a:latin typeface="Arial" pitchFamily="34" charset="0"/>
                <a:cs typeface="Arial" pitchFamily="34" charset="0"/>
              </a:rPr>
              <a:t>Floor 16, Tower A, </a:t>
            </a:r>
            <a:r>
              <a:rPr lang="en-US" altLang="zh-CN" sz="900" b="0" dirty="0" err="1" smtClean="0">
                <a:solidFill>
                  <a:schemeClr val="tx2"/>
                </a:solidFill>
                <a:latin typeface="Arial" pitchFamily="34" charset="0"/>
                <a:cs typeface="Arial" pitchFamily="34" charset="0"/>
              </a:rPr>
              <a:t>InDo</a:t>
            </a:r>
            <a:r>
              <a:rPr lang="en-US" altLang="zh-CN" sz="900" b="0" dirty="0" smtClean="0">
                <a:solidFill>
                  <a:schemeClr val="tx2"/>
                </a:solidFill>
                <a:latin typeface="Arial" pitchFamily="34" charset="0"/>
                <a:cs typeface="Arial" pitchFamily="34" charset="0"/>
              </a:rPr>
              <a:t> Building, A48 </a:t>
            </a:r>
            <a:r>
              <a:rPr lang="en-US" altLang="zh-CN" sz="900" b="0" dirty="0" err="1" smtClean="0">
                <a:solidFill>
                  <a:schemeClr val="tx2"/>
                </a:solidFill>
                <a:latin typeface="Arial" pitchFamily="34" charset="0"/>
                <a:cs typeface="Arial" pitchFamily="34" charset="0"/>
              </a:rPr>
              <a:t>Zhichun</a:t>
            </a:r>
            <a:r>
              <a:rPr lang="en-US" altLang="zh-CN" sz="900" b="0" dirty="0" smtClean="0">
                <a:solidFill>
                  <a:schemeClr val="tx2"/>
                </a:solidFill>
                <a:latin typeface="Arial" pitchFamily="34" charset="0"/>
                <a:cs typeface="Arial" pitchFamily="34" charset="0"/>
              </a:rPr>
              <a:t> Road , </a:t>
            </a:r>
            <a:r>
              <a:rPr lang="en-US" altLang="zh-CN" sz="900" b="0" dirty="0" err="1" smtClean="0">
                <a:solidFill>
                  <a:schemeClr val="tx2"/>
                </a:solidFill>
                <a:latin typeface="Arial" pitchFamily="34" charset="0"/>
                <a:cs typeface="Arial" pitchFamily="34" charset="0"/>
              </a:rPr>
              <a:t>Haidian</a:t>
            </a:r>
            <a:r>
              <a:rPr lang="en-US" altLang="zh-CN" sz="900" b="0" dirty="0" smtClean="0">
                <a:solidFill>
                  <a:schemeClr val="tx2"/>
                </a:solidFill>
                <a:latin typeface="Arial" pitchFamily="34" charset="0"/>
                <a:cs typeface="Arial" pitchFamily="34" charset="0"/>
              </a:rPr>
              <a:t> District, Beijing 100098, P. R. China</a:t>
            </a:r>
            <a:br>
              <a:rPr lang="en-US" altLang="zh-CN" sz="900" b="0" dirty="0" smtClean="0">
                <a:solidFill>
                  <a:schemeClr val="tx2"/>
                </a:solidFill>
                <a:latin typeface="Arial" pitchFamily="34" charset="0"/>
                <a:cs typeface="Arial" pitchFamily="34" charset="0"/>
              </a:rPr>
            </a:br>
            <a:r>
              <a:rPr lang="en-US" altLang="zh-CN" sz="900" b="0" dirty="0" smtClean="0">
                <a:solidFill>
                  <a:schemeClr val="tx2"/>
                </a:solidFill>
                <a:latin typeface="Arial" pitchFamily="34" charset="0"/>
                <a:cs typeface="Arial" pitchFamily="34" charset="0"/>
              </a:rPr>
              <a:t>T: (8610)56571588    F: (8610)56571599</a:t>
            </a:r>
            <a:r>
              <a:rPr lang="zh-CN" altLang="en-US" sz="900" b="0" dirty="0" smtClean="0">
                <a:solidFill>
                  <a:schemeClr val="tx2"/>
                </a:solidFill>
                <a:latin typeface="Arial" pitchFamily="34" charset="0"/>
                <a:cs typeface="Arial" pitchFamily="34" charset="0"/>
              </a:rPr>
              <a:t>　</a:t>
            </a:r>
            <a:r>
              <a:rPr lang="en-US" altLang="zh-CN" sz="900" b="0" dirty="0" smtClean="0">
                <a:solidFill>
                  <a:schemeClr val="tx2"/>
                </a:solidFill>
                <a:latin typeface="Arial" pitchFamily="34" charset="0"/>
                <a:cs typeface="Arial" pitchFamily="34" charset="0"/>
              </a:rPr>
              <a:t>E: </a:t>
            </a:r>
            <a:r>
              <a:rPr lang="en-US" altLang="zh-CN" sz="900" b="0" dirty="0" smtClean="0">
                <a:solidFill>
                  <a:schemeClr val="tx2"/>
                </a:solidFill>
              </a:rPr>
              <a:t>iplaw</a:t>
            </a:r>
            <a:r>
              <a:rPr lang="en-US" altLang="zh-CN" sz="900" b="0" dirty="0" smtClean="0">
                <a:solidFill>
                  <a:schemeClr val="tx2"/>
                </a:solidFill>
                <a:latin typeface="Arial" pitchFamily="34" charset="0"/>
                <a:cs typeface="Arial" pitchFamily="34" charset="0"/>
              </a:rPr>
              <a:t>@kangxin.com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txBox="1">
            <a:spLocks/>
          </p:cNvSpPr>
          <p:nvPr/>
        </p:nvSpPr>
        <p:spPr>
          <a:xfrm>
            <a:off x="8532440" y="4681002"/>
            <a:ext cx="549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35C2D8-7C76-4DE6-9FAC-804965236847}" type="slidenum">
              <a:rPr kumimoji="0" lang="zh-CN" altLang="en-US" sz="1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标题 4"/>
          <p:cNvSpPr>
            <a:spLocks noGrp="1"/>
          </p:cNvSpPr>
          <p:nvPr>
            <p:ph type="title"/>
          </p:nvPr>
        </p:nvSpPr>
        <p:spPr>
          <a:xfrm>
            <a:off x="2339752" y="627534"/>
            <a:ext cx="4896544" cy="857250"/>
          </a:xfrm>
        </p:spPr>
        <p:txBody>
          <a:bodyPr/>
          <a:lstStyle/>
          <a:p>
            <a:r>
              <a:rPr lang="en-US" altLang="zh-CN" dirty="0" smtClean="0"/>
              <a:t>Timeline of Trademark Law in China </a:t>
            </a:r>
            <a:endParaRPr lang="zh-CN" altLang="en-US" dirty="0"/>
          </a:p>
        </p:txBody>
      </p:sp>
      <p:sp>
        <p:nvSpPr>
          <p:cNvPr id="9" name="内容占位符 8"/>
          <p:cNvSpPr>
            <a:spLocks noGrp="1"/>
          </p:cNvSpPr>
          <p:nvPr>
            <p:ph idx="1"/>
          </p:nvPr>
        </p:nvSpPr>
        <p:spPr/>
        <p:txBody>
          <a:bodyPr/>
          <a:lstStyle/>
          <a:p>
            <a:pPr>
              <a:lnSpc>
                <a:spcPct val="200000"/>
              </a:lnSpc>
            </a:pPr>
            <a:r>
              <a:rPr lang="en-US" altLang="zh-CN" sz="1800" dirty="0" smtClean="0">
                <a:latin typeface="Arial" charset="0"/>
                <a:cs typeface="Arial" charset="0"/>
              </a:rPr>
              <a:t>China Trademark Law (1982, 1993, 2001)</a:t>
            </a:r>
          </a:p>
          <a:p>
            <a:pPr>
              <a:lnSpc>
                <a:spcPct val="200000"/>
              </a:lnSpc>
            </a:pPr>
            <a:r>
              <a:rPr lang="en-US" altLang="zh-CN" sz="1800" dirty="0" smtClean="0">
                <a:latin typeface="Arial" charset="0"/>
                <a:cs typeface="Arial" charset="0"/>
              </a:rPr>
              <a:t>The 3</a:t>
            </a:r>
            <a:r>
              <a:rPr lang="en-US" altLang="zh-CN" sz="1800" baseline="30000" dirty="0" smtClean="0">
                <a:latin typeface="Arial" charset="0"/>
                <a:cs typeface="Arial" charset="0"/>
              </a:rPr>
              <a:t>rd</a:t>
            </a:r>
            <a:r>
              <a:rPr lang="en-US" altLang="zh-CN" sz="1800" dirty="0" smtClean="0">
                <a:latin typeface="Arial" charset="0"/>
                <a:cs typeface="Arial" charset="0"/>
              </a:rPr>
              <a:t> amendment</a:t>
            </a:r>
            <a:r>
              <a:rPr lang="zh-CN" altLang="en-US" sz="1800" dirty="0" smtClean="0">
                <a:latin typeface="Arial" charset="0"/>
                <a:cs typeface="Arial" charset="0"/>
              </a:rPr>
              <a:t>：</a:t>
            </a:r>
            <a:r>
              <a:rPr lang="en-US" altLang="zh-CN" sz="1800" dirty="0" smtClean="0">
                <a:latin typeface="Arial" charset="0"/>
                <a:cs typeface="Arial" charset="0"/>
              </a:rPr>
              <a:t> 2003 ~ 2013</a:t>
            </a:r>
          </a:p>
          <a:p>
            <a:pPr>
              <a:lnSpc>
                <a:spcPct val="200000"/>
              </a:lnSpc>
            </a:pPr>
            <a:r>
              <a:rPr lang="en-US" altLang="zh-CN" sz="1800" dirty="0" smtClean="0">
                <a:latin typeface="Arial" charset="0"/>
                <a:cs typeface="Arial" charset="0"/>
              </a:rPr>
              <a:t>Final decision: August 30, 2013</a:t>
            </a:r>
          </a:p>
          <a:p>
            <a:pPr>
              <a:lnSpc>
                <a:spcPct val="200000"/>
              </a:lnSpc>
            </a:pPr>
            <a:r>
              <a:rPr lang="en-US" altLang="zh-CN" sz="1800" dirty="0" smtClean="0">
                <a:latin typeface="Arial" charset="0"/>
                <a:cs typeface="Arial" charset="0"/>
              </a:rPr>
              <a:t>Date of Effectiveness: May 1, 2014</a:t>
            </a: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843558"/>
            <a:ext cx="1872208" cy="857250"/>
          </a:xfrm>
        </p:spPr>
        <p:txBody>
          <a:bodyPr/>
          <a:lstStyle/>
          <a:p>
            <a:pPr algn="ctr"/>
            <a:r>
              <a:rPr lang="en-US" altLang="zh-CN" dirty="0" smtClean="0"/>
              <a:t>Trademark </a:t>
            </a:r>
            <a:br>
              <a:rPr lang="en-US" altLang="zh-CN" dirty="0" smtClean="0"/>
            </a:br>
            <a:r>
              <a:rPr lang="en-US" altLang="zh-CN" dirty="0" smtClean="0"/>
              <a:t>application </a:t>
            </a:r>
            <a:br>
              <a:rPr lang="en-US" altLang="zh-CN" dirty="0" smtClean="0"/>
            </a:br>
            <a:r>
              <a:rPr lang="en-US" altLang="zh-CN" dirty="0" smtClean="0"/>
              <a:t>in China</a:t>
            </a:r>
            <a:endParaRPr lang="zh-CN" altLang="en-US" dirty="0"/>
          </a:p>
        </p:txBody>
      </p:sp>
      <p:pic>
        <p:nvPicPr>
          <p:cNvPr id="4" name="内容占位符 3" descr="商标申请数据量.png"/>
          <p:cNvPicPr>
            <a:picLocks noGrp="1" noChangeAspect="1"/>
          </p:cNvPicPr>
          <p:nvPr>
            <p:ph idx="1"/>
          </p:nvPr>
        </p:nvPicPr>
        <p:blipFill>
          <a:blip r:embed="rId2" cstate="print"/>
          <a:stretch>
            <a:fillRect/>
          </a:stretch>
        </p:blipFill>
        <p:spPr>
          <a:xfrm>
            <a:off x="3347863" y="905599"/>
            <a:ext cx="4896545" cy="383207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2"/>
          <p:cNvGraphicFramePr>
            <a:graphicFrameLocks noGrp="1"/>
          </p:cNvGraphicFramePr>
          <p:nvPr>
            <p:ph idx="1"/>
            <p:extLst>
              <p:ext uri="{D42A27DB-BD31-4B8C-83A1-F6EECF244321}">
                <p14:modId xmlns="" xmlns:p14="http://schemas.microsoft.com/office/powerpoint/2010/main" val="1753083981"/>
              </p:ext>
            </p:extLst>
          </p:nvPr>
        </p:nvGraphicFramePr>
        <p:xfrm>
          <a:off x="2627784" y="1203598"/>
          <a:ext cx="6159549"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763688" y="2107022"/>
            <a:ext cx="6529880" cy="536736"/>
          </a:xfrm>
        </p:spPr>
        <p:txBody>
          <a:bodyPr>
            <a:normAutofit fontScale="90000"/>
          </a:bodyPr>
          <a:lstStyle/>
          <a:p>
            <a:pPr algn="ctr"/>
            <a:r>
              <a:rPr lang="en-US" altLang="zh-CN" sz="2000" dirty="0" smtClean="0">
                <a:latin typeface="微软雅黑" pitchFamily="34" charset="-122"/>
                <a:cs typeface="Arial" charset="0"/>
              </a:rPr>
              <a:t>2.  </a:t>
            </a:r>
            <a:r>
              <a:rPr lang="en-US" altLang="zh-CN" dirty="0" smtClean="0">
                <a:latin typeface="微软雅黑" pitchFamily="34" charset="-122"/>
                <a:cs typeface="Arial" charset="0"/>
              </a:rPr>
              <a:t>Major amendment in 2014 </a:t>
            </a:r>
            <a:r>
              <a:rPr lang="en-US" altLang="ja-JP" dirty="0" smtClean="0">
                <a:latin typeface="微软雅黑" pitchFamily="34" charset="-122"/>
                <a:cs typeface="Arial" charset="0"/>
              </a:rPr>
              <a:t/>
            </a:r>
            <a:br>
              <a:rPr lang="en-US" altLang="ja-JP" dirty="0" smtClean="0">
                <a:latin typeface="微软雅黑" pitchFamily="34" charset="-122"/>
                <a:cs typeface="Arial" charset="0"/>
              </a:rPr>
            </a:b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txBox="1">
            <a:spLocks/>
          </p:cNvSpPr>
          <p:nvPr/>
        </p:nvSpPr>
        <p:spPr>
          <a:xfrm>
            <a:off x="8532440" y="4681002"/>
            <a:ext cx="549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35C2D8-7C76-4DE6-9FAC-804965236847}" type="slidenum">
              <a:rPr kumimoji="0" lang="zh-CN" altLang="en-US" sz="1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标题 7"/>
          <p:cNvSpPr>
            <a:spLocks noGrp="1"/>
          </p:cNvSpPr>
          <p:nvPr>
            <p:ph type="title"/>
          </p:nvPr>
        </p:nvSpPr>
        <p:spPr>
          <a:xfrm>
            <a:off x="33089" y="627534"/>
            <a:ext cx="4106863" cy="857250"/>
          </a:xfrm>
        </p:spPr>
        <p:txBody>
          <a:bodyPr/>
          <a:lstStyle/>
          <a:p>
            <a:r>
              <a:rPr lang="en-US" altLang="zh-CN" dirty="0" smtClean="0">
                <a:solidFill>
                  <a:schemeClr val="bg2">
                    <a:lumMod val="10000"/>
                  </a:schemeClr>
                </a:solidFill>
                <a:latin typeface="微软雅黑" pitchFamily="34" charset="-122"/>
                <a:cs typeface="Arial" charset="0"/>
              </a:rPr>
              <a:t>1. Multiclass </a:t>
            </a:r>
            <a:br>
              <a:rPr lang="en-US" altLang="zh-CN" dirty="0" smtClean="0">
                <a:solidFill>
                  <a:schemeClr val="bg2">
                    <a:lumMod val="10000"/>
                  </a:schemeClr>
                </a:solidFill>
                <a:latin typeface="微软雅黑" pitchFamily="34" charset="-122"/>
                <a:cs typeface="Arial" charset="0"/>
              </a:rPr>
            </a:br>
            <a:r>
              <a:rPr lang="en-US" altLang="zh-CN" dirty="0" smtClean="0">
                <a:solidFill>
                  <a:schemeClr val="bg2">
                    <a:lumMod val="10000"/>
                  </a:schemeClr>
                </a:solidFill>
                <a:latin typeface="微软雅黑" pitchFamily="34" charset="-122"/>
                <a:cs typeface="Arial" charset="0"/>
              </a:rPr>
              <a:t>application</a:t>
            </a:r>
            <a:endParaRPr lang="zh-CN" altLang="en-US" dirty="0"/>
          </a:p>
        </p:txBody>
      </p:sp>
      <p:sp>
        <p:nvSpPr>
          <p:cNvPr id="9" name="内容占位符 8"/>
          <p:cNvSpPr>
            <a:spLocks noGrp="1"/>
          </p:cNvSpPr>
          <p:nvPr>
            <p:ph idx="1"/>
          </p:nvPr>
        </p:nvSpPr>
        <p:spPr>
          <a:xfrm>
            <a:off x="3009900" y="1131590"/>
            <a:ext cx="5233988" cy="2814637"/>
          </a:xfrm>
        </p:spPr>
        <p:txBody>
          <a:bodyPr/>
          <a:lstStyle/>
          <a:p>
            <a:pPr fontAlgn="auto">
              <a:spcAft>
                <a:spcPts val="0"/>
              </a:spcAft>
              <a:defRPr/>
            </a:pPr>
            <a:r>
              <a:rPr lang="en-US" altLang="ja-JP" dirty="0" smtClean="0">
                <a:solidFill>
                  <a:schemeClr val="bg2">
                    <a:lumMod val="10000"/>
                  </a:schemeClr>
                </a:solidFill>
                <a:latin typeface="MS PGothic" pitchFamily="34" charset="-128"/>
                <a:ea typeface="MS PGothic" pitchFamily="34" charset="-128"/>
                <a:cs typeface="Arial" charset="0"/>
              </a:rPr>
              <a:t>Article 22</a:t>
            </a:r>
            <a:endParaRPr lang="en-US" altLang="zh-CN" dirty="0" smtClean="0">
              <a:solidFill>
                <a:schemeClr val="bg2">
                  <a:lumMod val="10000"/>
                </a:schemeClr>
              </a:solidFill>
              <a:latin typeface="MS PGothic" pitchFamily="34" charset="-128"/>
              <a:ea typeface="MS PGothic" pitchFamily="34" charset="-128"/>
              <a:cs typeface="Arial" charset="0"/>
            </a:endParaRPr>
          </a:p>
          <a:p>
            <a:pPr algn="just" fontAlgn="auto">
              <a:spcAft>
                <a:spcPts val="0"/>
              </a:spcAft>
              <a:buFont typeface="Arial" pitchFamily="34" charset="0"/>
              <a:buChar char="•"/>
              <a:defRPr/>
            </a:pPr>
            <a:r>
              <a:rPr lang="en-US" altLang="zh-CN" dirty="0" smtClean="0"/>
              <a:t>An applicant for trademark registration shall fill in the class and the designation of the goods on which the trademark is to be used in accordance with the prescribed classification of goods and file the registration application.</a:t>
            </a:r>
          </a:p>
          <a:p>
            <a:pPr algn="just" fontAlgn="auto">
              <a:spcAft>
                <a:spcPts val="0"/>
              </a:spcAft>
              <a:buFont typeface="Arial" pitchFamily="34" charset="0"/>
              <a:buChar char="•"/>
              <a:defRPr/>
            </a:pPr>
            <a:r>
              <a:rPr lang="en-US" altLang="zh-CN" dirty="0" smtClean="0"/>
              <a:t>An applicant for trademark registration may apply for registering the same trademark for several classes of goods through one application.</a:t>
            </a:r>
          </a:p>
          <a:p>
            <a:pPr algn="just" fontAlgn="auto">
              <a:spcAft>
                <a:spcPts val="0"/>
              </a:spcAft>
              <a:buFont typeface="Arial" pitchFamily="34" charset="0"/>
              <a:buChar char="•"/>
              <a:defRPr/>
            </a:pPr>
            <a:r>
              <a:rPr lang="en-US" altLang="zh-CN" dirty="0" smtClean="0"/>
              <a:t>Documents concerning application for trademark registration may be filed in writing or via data message.</a:t>
            </a:r>
            <a:endParaRPr lang="en-US" altLang="zh-CN" dirty="0" smtClean="0">
              <a:solidFill>
                <a:schemeClr val="bg2">
                  <a:lumMod val="10000"/>
                </a:schemeClr>
              </a:solidFill>
              <a:latin typeface="MS PGothic" pitchFamily="34" charset="-128"/>
              <a:ea typeface="MS PGothic" pitchFamily="34" charset="-128"/>
              <a:cs typeface="Arial" charset="0"/>
            </a:endParaRPr>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Benefit  </a:t>
            </a:r>
            <a:br>
              <a:rPr lang="en-US" altLang="zh-CN" dirty="0" smtClean="0"/>
            </a:br>
            <a:r>
              <a:rPr lang="en-US" altLang="zh-CN" dirty="0" smtClean="0"/>
              <a:t>	VS </a:t>
            </a:r>
            <a:br>
              <a:rPr lang="en-US" altLang="zh-CN" dirty="0" smtClean="0"/>
            </a:br>
            <a:r>
              <a:rPr lang="en-US" altLang="zh-CN" dirty="0" smtClean="0"/>
              <a:t>Shortage</a:t>
            </a:r>
            <a:endParaRPr lang="zh-CN" altLang="en-US" dirty="0"/>
          </a:p>
        </p:txBody>
      </p:sp>
      <p:sp>
        <p:nvSpPr>
          <p:cNvPr id="3" name="内容占位符 2"/>
          <p:cNvSpPr>
            <a:spLocks noGrp="1"/>
          </p:cNvSpPr>
          <p:nvPr>
            <p:ph idx="1"/>
          </p:nvPr>
        </p:nvSpPr>
        <p:spPr>
          <a:xfrm>
            <a:off x="3009900" y="1059582"/>
            <a:ext cx="5810572" cy="2814637"/>
          </a:xfrm>
        </p:spPr>
        <p:txBody>
          <a:bodyPr/>
          <a:lstStyle/>
          <a:p>
            <a:r>
              <a:rPr lang="en-US" altLang="zh-CN" dirty="0" smtClean="0"/>
              <a:t>Benefit: </a:t>
            </a:r>
            <a:r>
              <a:rPr lang="en-US" altLang="zh-CN" u="sng" dirty="0" smtClean="0"/>
              <a:t>Easy management for one mark number</a:t>
            </a:r>
          </a:p>
          <a:p>
            <a:r>
              <a:rPr lang="en-US" altLang="zh-CN" dirty="0" smtClean="0"/>
              <a:t>Shortage: </a:t>
            </a:r>
            <a:r>
              <a:rPr lang="en-US" altLang="zh-CN" u="sng" dirty="0" smtClean="0"/>
              <a:t>Divisional application is not available everywhere</a:t>
            </a:r>
          </a:p>
          <a:p>
            <a:pPr>
              <a:buAutoNum type="arabicParenR"/>
            </a:pPr>
            <a:r>
              <a:rPr lang="en-US" altLang="zh-CN" dirty="0" smtClean="0"/>
              <a:t>Applications for all classes will be suspended until the decision of  opposition in that class is issued.  No divisional application is available in this proceeding. </a:t>
            </a:r>
          </a:p>
          <a:p>
            <a:pPr>
              <a:buAutoNum type="arabicParenR"/>
            </a:pPr>
            <a:r>
              <a:rPr lang="en-US" altLang="zh-CN" dirty="0" smtClean="0"/>
              <a:t>Assignment shall be conducted over whole applications in all classes. No divisional application is available in this proceeding.</a:t>
            </a:r>
          </a:p>
          <a:p>
            <a:pPr>
              <a:buAutoNum type="arabicParenR"/>
            </a:pPr>
            <a:r>
              <a:rPr lang="en-US" altLang="zh-CN" dirty="0" smtClean="0"/>
              <a:t>Cost does not change for either official or attorney fee.</a:t>
            </a:r>
          </a:p>
          <a:p>
            <a:pPr>
              <a:buAutoNum type="arabicParenR"/>
            </a:pPr>
            <a:endParaRPr lang="en-US" altLang="zh-CN" dirty="0" smtClean="0"/>
          </a:p>
          <a:p>
            <a:pPr algn="ctr"/>
            <a:r>
              <a:rPr lang="en-US" altLang="zh-CN" sz="1600" dirty="0" smtClean="0"/>
              <a:t>Conclusion:  NOT RECOMMENDED</a:t>
            </a:r>
            <a:endParaRPr lang="zh-CN" alt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模板16：9-英文">
  <a:themeElements>
    <a:clrScheme name="自定义 1">
      <a:dk1>
        <a:srgbClr val="535D64"/>
      </a:dk1>
      <a:lt1>
        <a:srgbClr val="8C9194"/>
      </a:lt1>
      <a:dk2>
        <a:srgbClr val="FFFFFF"/>
      </a:dk2>
      <a:lt2>
        <a:srgbClr val="D9E1E5"/>
      </a:lt2>
      <a:accent1>
        <a:srgbClr val="DF0011"/>
      </a:accent1>
      <a:accent2>
        <a:srgbClr val="666464"/>
      </a:accent2>
      <a:accent3>
        <a:srgbClr val="8C9194"/>
      </a:accent3>
      <a:accent4>
        <a:srgbClr val="B4BBBF"/>
      </a:accent4>
      <a:accent5>
        <a:srgbClr val="D9E1E5"/>
      </a:accent5>
      <a:accent6>
        <a:srgbClr val="FFFFFF"/>
      </a:accent6>
      <a:hlink>
        <a:srgbClr val="DF0011"/>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康信知识产权-16-9-EN">
  <a:themeElements>
    <a:clrScheme name="自定义 1">
      <a:dk1>
        <a:srgbClr val="535D64"/>
      </a:dk1>
      <a:lt1>
        <a:srgbClr val="8C9194"/>
      </a:lt1>
      <a:dk2>
        <a:srgbClr val="FFFFFF"/>
      </a:dk2>
      <a:lt2>
        <a:srgbClr val="D9E1E5"/>
      </a:lt2>
      <a:accent1>
        <a:srgbClr val="DF0011"/>
      </a:accent1>
      <a:accent2>
        <a:srgbClr val="666464"/>
      </a:accent2>
      <a:accent3>
        <a:srgbClr val="8C9194"/>
      </a:accent3>
      <a:accent4>
        <a:srgbClr val="B4BBBF"/>
      </a:accent4>
      <a:accent5>
        <a:srgbClr val="D9E1E5"/>
      </a:accent5>
      <a:accent6>
        <a:srgbClr val="FFFFFF"/>
      </a:accent6>
      <a:hlink>
        <a:srgbClr val="DF0011"/>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PPT模板16：9-英文</Template>
  <TotalTime>3280</TotalTime>
  <Words>1590</Words>
  <Application>Microsoft Office PowerPoint</Application>
  <PresentationFormat>全屏显示(16:9)</PresentationFormat>
  <Paragraphs>272</Paragraphs>
  <Slides>39</Slides>
  <Notes>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39</vt:i4>
      </vt:variant>
    </vt:vector>
  </HeadingPairs>
  <TitlesOfParts>
    <vt:vector size="42" baseType="lpstr">
      <vt:lpstr>PPT模板16：9-英文</vt:lpstr>
      <vt:lpstr>2_康信知识产权-16-9-EN</vt:lpstr>
      <vt:lpstr>工作表</vt:lpstr>
      <vt:lpstr>Amendment to Trademark Law in China</vt:lpstr>
      <vt:lpstr>幻灯片 2</vt:lpstr>
      <vt:lpstr>1. Trademark  development in China</vt:lpstr>
      <vt:lpstr>Timeline of Trademark Law in China </vt:lpstr>
      <vt:lpstr>Trademark  application  in China</vt:lpstr>
      <vt:lpstr>幻灯片 6</vt:lpstr>
      <vt:lpstr>2.  Major amendment in 2014  </vt:lpstr>
      <vt:lpstr>1. Multiclass  application</vt:lpstr>
      <vt:lpstr>Benefit    VS  Shortage</vt:lpstr>
      <vt:lpstr>2. Examination  period</vt:lpstr>
      <vt:lpstr>3. Sound Mark</vt:lpstr>
      <vt:lpstr>4. Opposition</vt:lpstr>
      <vt:lpstr>5. Invalidation  (Instead of Dispute  cancellation)</vt:lpstr>
      <vt:lpstr>6. Bad faith</vt:lpstr>
      <vt:lpstr>Case of Registration in Bad Faith</vt:lpstr>
      <vt:lpstr>Strategy  Opposition Non-use cancellation Assignment negotiation </vt:lpstr>
      <vt:lpstr>7. Agent or  Representative</vt:lpstr>
      <vt:lpstr>Case of “WEISS”  </vt:lpstr>
      <vt:lpstr>8. Confusing  Similarity in  Infringement case</vt:lpstr>
      <vt:lpstr>9. Compensation  in Infringement  case</vt:lpstr>
      <vt:lpstr>10. Burden of proof</vt:lpstr>
      <vt:lpstr>11. Use of  well-known  trademark</vt:lpstr>
      <vt:lpstr>How to get Well-Known Trademark?</vt:lpstr>
      <vt:lpstr>12. Renewal</vt:lpstr>
      <vt:lpstr>13. Recordal of  Licence</vt:lpstr>
      <vt:lpstr>Recordal of Assignment</vt:lpstr>
      <vt:lpstr>14. Argument of  prior use of  the mark</vt:lpstr>
      <vt:lpstr>幻灯片 28</vt:lpstr>
      <vt:lpstr>Case of “2080’S”</vt:lpstr>
      <vt:lpstr>15.Trademark Agents</vt:lpstr>
      <vt:lpstr>幻灯片 31</vt:lpstr>
      <vt:lpstr>3. New ip court</vt:lpstr>
      <vt:lpstr>Beijing IP Court</vt:lpstr>
      <vt:lpstr>Shanghai  IP Court</vt:lpstr>
      <vt:lpstr>Guangzhou  IP Court</vt:lpstr>
      <vt:lpstr>4. TO - DO</vt:lpstr>
      <vt:lpstr>To-Do</vt:lpstr>
      <vt:lpstr>Thanks!</vt:lpstr>
      <vt:lpstr>KANGXIN  PARTNERS, P.C. Beijing · Changsha · Wenzhou · Shenyang · Suzhou · Xi’an · USA · Germany · Japan  Floor 16, Tower A, InDo Building, A48 Zhichun Road , Haidian District, Beijing 100098, P. R. China T: (8610)56571588    F: (8610)56571599　E: iplaw@kangxin.com</vt:lpstr>
    </vt:vector>
  </TitlesOfParts>
  <Company>kangxin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 to Trademark Law</dc:title>
  <dc:creator>zhaogang</dc:creator>
  <cp:lastModifiedBy>zhaogang</cp:lastModifiedBy>
  <cp:revision>167</cp:revision>
  <dcterms:created xsi:type="dcterms:W3CDTF">2014-10-13T09:49:35Z</dcterms:created>
  <dcterms:modified xsi:type="dcterms:W3CDTF">2015-02-05T10:05:46Z</dcterms:modified>
</cp:coreProperties>
</file>